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9" r:id="rId6"/>
    <p:sldId id="272" r:id="rId7"/>
    <p:sldId id="271" r:id="rId8"/>
    <p:sldId id="266" r:id="rId9"/>
    <p:sldId id="278" r:id="rId10"/>
    <p:sldId id="280" r:id="rId11"/>
    <p:sldId id="281" r:id="rId12"/>
    <p:sldId id="282" r:id="rId13"/>
    <p:sldId id="268" r:id="rId14"/>
    <p:sldId id="257" r:id="rId15"/>
    <p:sldId id="265" r:id="rId16"/>
    <p:sldId id="263" r:id="rId17"/>
    <p:sldId id="275" r:id="rId18"/>
    <p:sldId id="276" r:id="rId19"/>
    <p:sldId id="270" r:id="rId20"/>
    <p:sldId id="259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84D6F1-39B6-4001-B122-0082B6591955}">
          <p14:sldIdLst>
            <p14:sldId id="256"/>
            <p14:sldId id="269"/>
            <p14:sldId id="272"/>
            <p14:sldId id="271"/>
            <p14:sldId id="266"/>
            <p14:sldId id="278"/>
            <p14:sldId id="280"/>
            <p14:sldId id="281"/>
            <p14:sldId id="282"/>
          </p14:sldIdLst>
        </p14:section>
        <p14:section name="Untitled Section" id="{FB13921B-4663-4D6A-A521-4BD85AE94248}">
          <p14:sldIdLst>
            <p14:sldId id="268"/>
            <p14:sldId id="257"/>
            <p14:sldId id="265"/>
            <p14:sldId id="263"/>
            <p14:sldId id="275"/>
          </p14:sldIdLst>
        </p14:section>
        <p14:section name="Untitled Section" id="{D3FFEB74-0EB6-4EE9-991A-5C7EAD06257E}">
          <p14:sldIdLst>
            <p14:sldId id="276"/>
            <p14:sldId id="270"/>
            <p14:sldId id="259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7FE3D7-C547-4DCD-8534-C991C5BA5610}" v="31" dt="2021-08-18T11:34:16.3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35" autoAdjust="0"/>
  </p:normalViewPr>
  <p:slideViewPr>
    <p:cSldViewPr snapToGrid="0" snapToObjects="1">
      <p:cViewPr varScale="1">
        <p:scale>
          <a:sx n="59" d="100"/>
          <a:sy n="59" d="100"/>
        </p:scale>
        <p:origin x="97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88" y="3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BAF851-A38A-4FF1-B525-08B14485DF5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12E6091-E631-4257-B831-DB3FE1D64CFA}">
      <dgm:prSet phldrT="[Текст]"/>
      <dgm:spPr/>
      <dgm:t>
        <a:bodyPr/>
        <a:lstStyle/>
        <a:p>
          <a:r>
            <a:rPr lang="bg-BG" dirty="0"/>
            <a:t>Териториален подход</a:t>
          </a:r>
        </a:p>
      </dgm:t>
    </dgm:pt>
    <dgm:pt modelId="{8E2C0245-C002-4091-83DC-9148B9ED12BE}" type="parTrans" cxnId="{789A79EF-1C4E-468B-8EDF-0B91ADB64CE0}">
      <dgm:prSet/>
      <dgm:spPr/>
      <dgm:t>
        <a:bodyPr/>
        <a:lstStyle/>
        <a:p>
          <a:endParaRPr lang="bg-BG"/>
        </a:p>
      </dgm:t>
    </dgm:pt>
    <dgm:pt modelId="{80BA5EF0-9FAD-4B44-8E1E-897F99EFB218}" type="sibTrans" cxnId="{789A79EF-1C4E-468B-8EDF-0B91ADB64CE0}">
      <dgm:prSet/>
      <dgm:spPr/>
      <dgm:t>
        <a:bodyPr/>
        <a:lstStyle/>
        <a:p>
          <a:endParaRPr lang="bg-BG"/>
        </a:p>
      </dgm:t>
    </dgm:pt>
    <dgm:pt modelId="{B964463E-579A-4481-B2F1-B025669FAD07}">
      <dgm:prSet phldrT="[Текст]"/>
      <dgm:spPr/>
      <dgm:t>
        <a:bodyPr/>
        <a:lstStyle/>
        <a:p>
          <a:r>
            <a:rPr lang="bg-BG" dirty="0"/>
            <a:t>Решения</a:t>
          </a:r>
        </a:p>
      </dgm:t>
    </dgm:pt>
    <dgm:pt modelId="{B0E577C5-67AD-4345-9FD7-7E7CB3B1E773}" type="parTrans" cxnId="{D86DCAE5-1753-4C81-8230-6C21AF980092}">
      <dgm:prSet/>
      <dgm:spPr/>
      <dgm:t>
        <a:bodyPr/>
        <a:lstStyle/>
        <a:p>
          <a:endParaRPr lang="bg-BG"/>
        </a:p>
      </dgm:t>
    </dgm:pt>
    <dgm:pt modelId="{64B19B6B-BAE7-44A5-88AB-5A6DEB361DB9}" type="sibTrans" cxnId="{D86DCAE5-1753-4C81-8230-6C21AF980092}">
      <dgm:prSet/>
      <dgm:spPr/>
      <dgm:t>
        <a:bodyPr/>
        <a:lstStyle/>
        <a:p>
          <a:endParaRPr lang="bg-BG"/>
        </a:p>
      </dgm:t>
    </dgm:pt>
    <dgm:pt modelId="{22940562-9707-428E-A9E6-CB6A69528268}">
      <dgm:prSet phldrT="[Текст]"/>
      <dgm:spPr/>
      <dgm:t>
        <a:bodyPr/>
        <a:lstStyle/>
        <a:p>
          <a:r>
            <a:rPr lang="bg-BG" dirty="0"/>
            <a:t>Дългосрочна концепция</a:t>
          </a:r>
        </a:p>
      </dgm:t>
    </dgm:pt>
    <dgm:pt modelId="{FEFF5503-5F18-4563-86D9-373D4030475A}" type="parTrans" cxnId="{9A8FBFBB-C016-4BA8-B78F-7D3C932E2694}">
      <dgm:prSet/>
      <dgm:spPr/>
      <dgm:t>
        <a:bodyPr/>
        <a:lstStyle/>
        <a:p>
          <a:endParaRPr lang="bg-BG"/>
        </a:p>
      </dgm:t>
    </dgm:pt>
    <dgm:pt modelId="{692ACB51-B309-4CDB-95ED-B23AE65A878B}" type="sibTrans" cxnId="{9A8FBFBB-C016-4BA8-B78F-7D3C932E2694}">
      <dgm:prSet/>
      <dgm:spPr/>
      <dgm:t>
        <a:bodyPr/>
        <a:lstStyle/>
        <a:p>
          <a:endParaRPr lang="bg-BG"/>
        </a:p>
      </dgm:t>
    </dgm:pt>
    <dgm:pt modelId="{78F05488-F27E-456E-B7A4-97ED957AB529}">
      <dgm:prSet phldrT="[Текст]"/>
      <dgm:spPr/>
      <dgm:t>
        <a:bodyPr/>
        <a:lstStyle/>
        <a:p>
          <a:r>
            <a:rPr lang="bg-BG" dirty="0"/>
            <a:t>Работа в сътрудничество</a:t>
          </a:r>
        </a:p>
      </dgm:t>
    </dgm:pt>
    <dgm:pt modelId="{5CE77F54-B1CB-4068-A236-A78E6C0FAB3C}" type="parTrans" cxnId="{A57E659D-F4C0-4277-878E-DA99A51A9985}">
      <dgm:prSet/>
      <dgm:spPr/>
      <dgm:t>
        <a:bodyPr/>
        <a:lstStyle/>
        <a:p>
          <a:endParaRPr lang="bg-BG"/>
        </a:p>
      </dgm:t>
    </dgm:pt>
    <dgm:pt modelId="{525DBD01-52C2-4550-8DC7-5E9817F05070}" type="sibTrans" cxnId="{A57E659D-F4C0-4277-878E-DA99A51A9985}">
      <dgm:prSet/>
      <dgm:spPr/>
      <dgm:t>
        <a:bodyPr/>
        <a:lstStyle/>
        <a:p>
          <a:endParaRPr lang="bg-BG"/>
        </a:p>
      </dgm:t>
    </dgm:pt>
    <dgm:pt modelId="{AB5C020B-896E-4AFF-943F-E8F10C02CCAE}" type="pres">
      <dgm:prSet presAssocID="{6FBAF851-A38A-4FF1-B525-08B14485DF50}" presName="linear" presStyleCnt="0">
        <dgm:presLayoutVars>
          <dgm:dir/>
          <dgm:animLvl val="lvl"/>
          <dgm:resizeHandles val="exact"/>
        </dgm:presLayoutVars>
      </dgm:prSet>
      <dgm:spPr/>
    </dgm:pt>
    <dgm:pt modelId="{3C7A825C-AE0A-4969-8C2A-AE20F8EF0BB5}" type="pres">
      <dgm:prSet presAssocID="{D12E6091-E631-4257-B831-DB3FE1D64CFA}" presName="parentLin" presStyleCnt="0"/>
      <dgm:spPr/>
    </dgm:pt>
    <dgm:pt modelId="{4D32131F-2B2C-4463-83FD-2A30076328D7}" type="pres">
      <dgm:prSet presAssocID="{D12E6091-E631-4257-B831-DB3FE1D64CFA}" presName="parentLeftMargin" presStyleLbl="node1" presStyleIdx="0" presStyleCnt="4"/>
      <dgm:spPr/>
    </dgm:pt>
    <dgm:pt modelId="{5FC2BF70-2DE6-4222-B797-90BFFFA5B06E}" type="pres">
      <dgm:prSet presAssocID="{D12E6091-E631-4257-B831-DB3FE1D64CF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B8DDD45-ECBA-45F1-9D7B-D0138FDB5313}" type="pres">
      <dgm:prSet presAssocID="{D12E6091-E631-4257-B831-DB3FE1D64CFA}" presName="negativeSpace" presStyleCnt="0"/>
      <dgm:spPr/>
    </dgm:pt>
    <dgm:pt modelId="{D6BE0EDA-9C1C-4BFA-A4D2-6A1B2AA542DD}" type="pres">
      <dgm:prSet presAssocID="{D12E6091-E631-4257-B831-DB3FE1D64CFA}" presName="childText" presStyleLbl="conFgAcc1" presStyleIdx="0" presStyleCnt="4">
        <dgm:presLayoutVars>
          <dgm:bulletEnabled val="1"/>
        </dgm:presLayoutVars>
      </dgm:prSet>
      <dgm:spPr/>
    </dgm:pt>
    <dgm:pt modelId="{6DBB848D-B895-47A1-A9B6-347BC4BB1CEF}" type="pres">
      <dgm:prSet presAssocID="{80BA5EF0-9FAD-4B44-8E1E-897F99EFB218}" presName="spaceBetweenRectangles" presStyleCnt="0"/>
      <dgm:spPr/>
    </dgm:pt>
    <dgm:pt modelId="{A7D37489-5836-424F-921E-8CE6CFA31D28}" type="pres">
      <dgm:prSet presAssocID="{22940562-9707-428E-A9E6-CB6A69528268}" presName="parentLin" presStyleCnt="0"/>
      <dgm:spPr/>
    </dgm:pt>
    <dgm:pt modelId="{E5F34BFC-925F-430F-8358-FA609349B64D}" type="pres">
      <dgm:prSet presAssocID="{22940562-9707-428E-A9E6-CB6A69528268}" presName="parentLeftMargin" presStyleLbl="node1" presStyleIdx="0" presStyleCnt="4"/>
      <dgm:spPr/>
    </dgm:pt>
    <dgm:pt modelId="{2C11A7F9-6F44-4DD4-BE2A-C832ECF7C7C1}" type="pres">
      <dgm:prSet presAssocID="{22940562-9707-428E-A9E6-CB6A6952826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16B80D9-DF2C-4834-8A50-345F1F2921C4}" type="pres">
      <dgm:prSet presAssocID="{22940562-9707-428E-A9E6-CB6A69528268}" presName="negativeSpace" presStyleCnt="0"/>
      <dgm:spPr/>
    </dgm:pt>
    <dgm:pt modelId="{74677E68-1D3E-4F99-9308-5AD711B91A2F}" type="pres">
      <dgm:prSet presAssocID="{22940562-9707-428E-A9E6-CB6A69528268}" presName="childText" presStyleLbl="conFgAcc1" presStyleIdx="1" presStyleCnt="4">
        <dgm:presLayoutVars>
          <dgm:bulletEnabled val="1"/>
        </dgm:presLayoutVars>
      </dgm:prSet>
      <dgm:spPr/>
    </dgm:pt>
    <dgm:pt modelId="{8986CA84-53B1-46D0-9944-BC92C37C9C53}" type="pres">
      <dgm:prSet presAssocID="{692ACB51-B309-4CDB-95ED-B23AE65A878B}" presName="spaceBetweenRectangles" presStyleCnt="0"/>
      <dgm:spPr/>
    </dgm:pt>
    <dgm:pt modelId="{2D574363-8C88-479A-AEF5-83BA4E99AB75}" type="pres">
      <dgm:prSet presAssocID="{B964463E-579A-4481-B2F1-B025669FAD07}" presName="parentLin" presStyleCnt="0"/>
      <dgm:spPr/>
    </dgm:pt>
    <dgm:pt modelId="{256AA747-D9AC-410D-86EB-803AF21948CE}" type="pres">
      <dgm:prSet presAssocID="{B964463E-579A-4481-B2F1-B025669FAD07}" presName="parentLeftMargin" presStyleLbl="node1" presStyleIdx="1" presStyleCnt="4"/>
      <dgm:spPr/>
    </dgm:pt>
    <dgm:pt modelId="{A79C6F01-6044-43ED-A227-E9A7EC07D3C6}" type="pres">
      <dgm:prSet presAssocID="{B964463E-579A-4481-B2F1-B025669FAD0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4C44A70-F482-4930-B5CF-1F03E67C7871}" type="pres">
      <dgm:prSet presAssocID="{B964463E-579A-4481-B2F1-B025669FAD07}" presName="negativeSpace" presStyleCnt="0"/>
      <dgm:spPr/>
    </dgm:pt>
    <dgm:pt modelId="{5A57FCE4-3ED7-4FF6-BE7F-90228FCEDBBE}" type="pres">
      <dgm:prSet presAssocID="{B964463E-579A-4481-B2F1-B025669FAD07}" presName="childText" presStyleLbl="conFgAcc1" presStyleIdx="2" presStyleCnt="4">
        <dgm:presLayoutVars>
          <dgm:bulletEnabled val="1"/>
        </dgm:presLayoutVars>
      </dgm:prSet>
      <dgm:spPr/>
    </dgm:pt>
    <dgm:pt modelId="{D12B4793-AB42-471B-9340-5CAF282F38DC}" type="pres">
      <dgm:prSet presAssocID="{64B19B6B-BAE7-44A5-88AB-5A6DEB361DB9}" presName="spaceBetweenRectangles" presStyleCnt="0"/>
      <dgm:spPr/>
    </dgm:pt>
    <dgm:pt modelId="{78A8001F-4E37-4CFF-A0C5-511C9DF8E4BF}" type="pres">
      <dgm:prSet presAssocID="{78F05488-F27E-456E-B7A4-97ED957AB529}" presName="parentLin" presStyleCnt="0"/>
      <dgm:spPr/>
    </dgm:pt>
    <dgm:pt modelId="{85D17B79-D6E9-4F4D-9070-0D92FEF10A61}" type="pres">
      <dgm:prSet presAssocID="{78F05488-F27E-456E-B7A4-97ED957AB529}" presName="parentLeftMargin" presStyleLbl="node1" presStyleIdx="2" presStyleCnt="4"/>
      <dgm:spPr/>
    </dgm:pt>
    <dgm:pt modelId="{D44E8DBC-A9C9-4B4B-8521-EE6CFC4D7371}" type="pres">
      <dgm:prSet presAssocID="{78F05488-F27E-456E-B7A4-97ED957AB52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687D5389-C8EB-4848-9E1D-C54DEEF6C6BF}" type="pres">
      <dgm:prSet presAssocID="{78F05488-F27E-456E-B7A4-97ED957AB529}" presName="negativeSpace" presStyleCnt="0"/>
      <dgm:spPr/>
    </dgm:pt>
    <dgm:pt modelId="{C65FF891-A8A5-4D52-8363-BDD3043101BF}" type="pres">
      <dgm:prSet presAssocID="{78F05488-F27E-456E-B7A4-97ED957AB52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56FB353-4E8F-4791-9675-BAC9FD130856}" type="presOf" srcId="{D12E6091-E631-4257-B831-DB3FE1D64CFA}" destId="{5FC2BF70-2DE6-4222-B797-90BFFFA5B06E}" srcOrd="1" destOrd="0" presId="urn:microsoft.com/office/officeart/2005/8/layout/list1"/>
    <dgm:cxn modelId="{36FE078E-AD1A-4A76-BA32-23B8668C20BA}" type="presOf" srcId="{78F05488-F27E-456E-B7A4-97ED957AB529}" destId="{85D17B79-D6E9-4F4D-9070-0D92FEF10A61}" srcOrd="0" destOrd="0" presId="urn:microsoft.com/office/officeart/2005/8/layout/list1"/>
    <dgm:cxn modelId="{A57E659D-F4C0-4277-878E-DA99A51A9985}" srcId="{6FBAF851-A38A-4FF1-B525-08B14485DF50}" destId="{78F05488-F27E-456E-B7A4-97ED957AB529}" srcOrd="3" destOrd="0" parTransId="{5CE77F54-B1CB-4068-A236-A78E6C0FAB3C}" sibTransId="{525DBD01-52C2-4550-8DC7-5E9817F05070}"/>
    <dgm:cxn modelId="{9A8FBFBB-C016-4BA8-B78F-7D3C932E2694}" srcId="{6FBAF851-A38A-4FF1-B525-08B14485DF50}" destId="{22940562-9707-428E-A9E6-CB6A69528268}" srcOrd="1" destOrd="0" parTransId="{FEFF5503-5F18-4563-86D9-373D4030475A}" sibTransId="{692ACB51-B309-4CDB-95ED-B23AE65A878B}"/>
    <dgm:cxn modelId="{5A26C4BB-2F9E-4CED-AEF0-ABA48638CD56}" type="presOf" srcId="{78F05488-F27E-456E-B7A4-97ED957AB529}" destId="{D44E8DBC-A9C9-4B4B-8521-EE6CFC4D7371}" srcOrd="1" destOrd="0" presId="urn:microsoft.com/office/officeart/2005/8/layout/list1"/>
    <dgm:cxn modelId="{5A652DC7-E425-41F2-96F3-410F88DC169B}" type="presOf" srcId="{22940562-9707-428E-A9E6-CB6A69528268}" destId="{2C11A7F9-6F44-4DD4-BE2A-C832ECF7C7C1}" srcOrd="1" destOrd="0" presId="urn:microsoft.com/office/officeart/2005/8/layout/list1"/>
    <dgm:cxn modelId="{C737A3D0-C31B-4481-9709-738F1F4FFB29}" type="presOf" srcId="{22940562-9707-428E-A9E6-CB6A69528268}" destId="{E5F34BFC-925F-430F-8358-FA609349B64D}" srcOrd="0" destOrd="0" presId="urn:microsoft.com/office/officeart/2005/8/layout/list1"/>
    <dgm:cxn modelId="{6369FDD6-BBCE-40B1-859B-5B1B6116EC43}" type="presOf" srcId="{6FBAF851-A38A-4FF1-B525-08B14485DF50}" destId="{AB5C020B-896E-4AFF-943F-E8F10C02CCAE}" srcOrd="0" destOrd="0" presId="urn:microsoft.com/office/officeart/2005/8/layout/list1"/>
    <dgm:cxn modelId="{D86DCAE5-1753-4C81-8230-6C21AF980092}" srcId="{6FBAF851-A38A-4FF1-B525-08B14485DF50}" destId="{B964463E-579A-4481-B2F1-B025669FAD07}" srcOrd="2" destOrd="0" parTransId="{B0E577C5-67AD-4345-9FD7-7E7CB3B1E773}" sibTransId="{64B19B6B-BAE7-44A5-88AB-5A6DEB361DB9}"/>
    <dgm:cxn modelId="{8D5619EB-CC15-4BC0-AC84-BA4565FCA794}" type="presOf" srcId="{D12E6091-E631-4257-B831-DB3FE1D64CFA}" destId="{4D32131F-2B2C-4463-83FD-2A30076328D7}" srcOrd="0" destOrd="0" presId="urn:microsoft.com/office/officeart/2005/8/layout/list1"/>
    <dgm:cxn modelId="{789A79EF-1C4E-468B-8EDF-0B91ADB64CE0}" srcId="{6FBAF851-A38A-4FF1-B525-08B14485DF50}" destId="{D12E6091-E631-4257-B831-DB3FE1D64CFA}" srcOrd="0" destOrd="0" parTransId="{8E2C0245-C002-4091-83DC-9148B9ED12BE}" sibTransId="{80BA5EF0-9FAD-4B44-8E1E-897F99EFB218}"/>
    <dgm:cxn modelId="{1AD358F8-E7ED-44A2-90DA-D398F14E070F}" type="presOf" srcId="{B964463E-579A-4481-B2F1-B025669FAD07}" destId="{256AA747-D9AC-410D-86EB-803AF21948CE}" srcOrd="0" destOrd="0" presId="urn:microsoft.com/office/officeart/2005/8/layout/list1"/>
    <dgm:cxn modelId="{889B7EF8-B556-49F1-ADF5-0D0568DF4B15}" type="presOf" srcId="{B964463E-579A-4481-B2F1-B025669FAD07}" destId="{A79C6F01-6044-43ED-A227-E9A7EC07D3C6}" srcOrd="1" destOrd="0" presId="urn:microsoft.com/office/officeart/2005/8/layout/list1"/>
    <dgm:cxn modelId="{88081204-56E6-4671-BCE3-A31824A1E80A}" type="presParOf" srcId="{AB5C020B-896E-4AFF-943F-E8F10C02CCAE}" destId="{3C7A825C-AE0A-4969-8C2A-AE20F8EF0BB5}" srcOrd="0" destOrd="0" presId="urn:microsoft.com/office/officeart/2005/8/layout/list1"/>
    <dgm:cxn modelId="{A522E851-F5A9-4C52-951E-1F32F9BC78F6}" type="presParOf" srcId="{3C7A825C-AE0A-4969-8C2A-AE20F8EF0BB5}" destId="{4D32131F-2B2C-4463-83FD-2A30076328D7}" srcOrd="0" destOrd="0" presId="urn:microsoft.com/office/officeart/2005/8/layout/list1"/>
    <dgm:cxn modelId="{78514597-FA36-4FA9-9284-2191A4D9E571}" type="presParOf" srcId="{3C7A825C-AE0A-4969-8C2A-AE20F8EF0BB5}" destId="{5FC2BF70-2DE6-4222-B797-90BFFFA5B06E}" srcOrd="1" destOrd="0" presId="urn:microsoft.com/office/officeart/2005/8/layout/list1"/>
    <dgm:cxn modelId="{4DF69305-7AF9-49A2-B657-0C6FE7CAF02B}" type="presParOf" srcId="{AB5C020B-896E-4AFF-943F-E8F10C02CCAE}" destId="{6B8DDD45-ECBA-45F1-9D7B-D0138FDB5313}" srcOrd="1" destOrd="0" presId="urn:microsoft.com/office/officeart/2005/8/layout/list1"/>
    <dgm:cxn modelId="{A1A733C0-047F-4034-8BCB-9B0F9AD147B1}" type="presParOf" srcId="{AB5C020B-896E-4AFF-943F-E8F10C02CCAE}" destId="{D6BE0EDA-9C1C-4BFA-A4D2-6A1B2AA542DD}" srcOrd="2" destOrd="0" presId="urn:microsoft.com/office/officeart/2005/8/layout/list1"/>
    <dgm:cxn modelId="{62FEC470-FB65-4741-9EFD-D6B6F1BC5E75}" type="presParOf" srcId="{AB5C020B-896E-4AFF-943F-E8F10C02CCAE}" destId="{6DBB848D-B895-47A1-A9B6-347BC4BB1CEF}" srcOrd="3" destOrd="0" presId="urn:microsoft.com/office/officeart/2005/8/layout/list1"/>
    <dgm:cxn modelId="{5BC0F1F8-15B3-478E-8013-1618D46B2DB0}" type="presParOf" srcId="{AB5C020B-896E-4AFF-943F-E8F10C02CCAE}" destId="{A7D37489-5836-424F-921E-8CE6CFA31D28}" srcOrd="4" destOrd="0" presId="urn:microsoft.com/office/officeart/2005/8/layout/list1"/>
    <dgm:cxn modelId="{6DA8B3CF-176B-4150-B5B8-608DB2755D4B}" type="presParOf" srcId="{A7D37489-5836-424F-921E-8CE6CFA31D28}" destId="{E5F34BFC-925F-430F-8358-FA609349B64D}" srcOrd="0" destOrd="0" presId="urn:microsoft.com/office/officeart/2005/8/layout/list1"/>
    <dgm:cxn modelId="{3AB41EEA-5DD2-4E41-9308-63950D9F7D09}" type="presParOf" srcId="{A7D37489-5836-424F-921E-8CE6CFA31D28}" destId="{2C11A7F9-6F44-4DD4-BE2A-C832ECF7C7C1}" srcOrd="1" destOrd="0" presId="urn:microsoft.com/office/officeart/2005/8/layout/list1"/>
    <dgm:cxn modelId="{16D9B648-A8D2-4037-994E-7DEE4BBDD72F}" type="presParOf" srcId="{AB5C020B-896E-4AFF-943F-E8F10C02CCAE}" destId="{216B80D9-DF2C-4834-8A50-345F1F2921C4}" srcOrd="5" destOrd="0" presId="urn:microsoft.com/office/officeart/2005/8/layout/list1"/>
    <dgm:cxn modelId="{195189F0-D3A3-44FC-9553-8D7CFC8A1DEF}" type="presParOf" srcId="{AB5C020B-896E-4AFF-943F-E8F10C02CCAE}" destId="{74677E68-1D3E-4F99-9308-5AD711B91A2F}" srcOrd="6" destOrd="0" presId="urn:microsoft.com/office/officeart/2005/8/layout/list1"/>
    <dgm:cxn modelId="{51D20415-24B0-4B69-8BC7-F7A65CADE1BB}" type="presParOf" srcId="{AB5C020B-896E-4AFF-943F-E8F10C02CCAE}" destId="{8986CA84-53B1-46D0-9944-BC92C37C9C53}" srcOrd="7" destOrd="0" presId="urn:microsoft.com/office/officeart/2005/8/layout/list1"/>
    <dgm:cxn modelId="{4F58A9EE-88D6-45F7-B9E0-C307E6A7F684}" type="presParOf" srcId="{AB5C020B-896E-4AFF-943F-E8F10C02CCAE}" destId="{2D574363-8C88-479A-AEF5-83BA4E99AB75}" srcOrd="8" destOrd="0" presId="urn:microsoft.com/office/officeart/2005/8/layout/list1"/>
    <dgm:cxn modelId="{39942543-CA68-4399-A67C-8A6ED5352B4A}" type="presParOf" srcId="{2D574363-8C88-479A-AEF5-83BA4E99AB75}" destId="{256AA747-D9AC-410D-86EB-803AF21948CE}" srcOrd="0" destOrd="0" presId="urn:microsoft.com/office/officeart/2005/8/layout/list1"/>
    <dgm:cxn modelId="{E0C5BF59-CCD0-438E-BD84-C59EE53D8446}" type="presParOf" srcId="{2D574363-8C88-479A-AEF5-83BA4E99AB75}" destId="{A79C6F01-6044-43ED-A227-E9A7EC07D3C6}" srcOrd="1" destOrd="0" presId="urn:microsoft.com/office/officeart/2005/8/layout/list1"/>
    <dgm:cxn modelId="{94F59D80-8C4F-4DD0-BE62-D62C4BF66039}" type="presParOf" srcId="{AB5C020B-896E-4AFF-943F-E8F10C02CCAE}" destId="{24C44A70-F482-4930-B5CF-1F03E67C7871}" srcOrd="9" destOrd="0" presId="urn:microsoft.com/office/officeart/2005/8/layout/list1"/>
    <dgm:cxn modelId="{0464F736-9E0D-48E1-9E04-483F3866CE4E}" type="presParOf" srcId="{AB5C020B-896E-4AFF-943F-E8F10C02CCAE}" destId="{5A57FCE4-3ED7-4FF6-BE7F-90228FCEDBBE}" srcOrd="10" destOrd="0" presId="urn:microsoft.com/office/officeart/2005/8/layout/list1"/>
    <dgm:cxn modelId="{2DDFCE80-F352-4AA3-ABD7-1870E2CFBDC6}" type="presParOf" srcId="{AB5C020B-896E-4AFF-943F-E8F10C02CCAE}" destId="{D12B4793-AB42-471B-9340-5CAF282F38DC}" srcOrd="11" destOrd="0" presId="urn:microsoft.com/office/officeart/2005/8/layout/list1"/>
    <dgm:cxn modelId="{ED3E1048-35B6-49E9-BA7D-F65D17A48B69}" type="presParOf" srcId="{AB5C020B-896E-4AFF-943F-E8F10C02CCAE}" destId="{78A8001F-4E37-4CFF-A0C5-511C9DF8E4BF}" srcOrd="12" destOrd="0" presId="urn:microsoft.com/office/officeart/2005/8/layout/list1"/>
    <dgm:cxn modelId="{D94F48D0-7139-484E-AB7D-4DB73322D58B}" type="presParOf" srcId="{78A8001F-4E37-4CFF-A0C5-511C9DF8E4BF}" destId="{85D17B79-D6E9-4F4D-9070-0D92FEF10A61}" srcOrd="0" destOrd="0" presId="urn:microsoft.com/office/officeart/2005/8/layout/list1"/>
    <dgm:cxn modelId="{7309C966-CBD5-4517-8090-171842084283}" type="presParOf" srcId="{78A8001F-4E37-4CFF-A0C5-511C9DF8E4BF}" destId="{D44E8DBC-A9C9-4B4B-8521-EE6CFC4D7371}" srcOrd="1" destOrd="0" presId="urn:microsoft.com/office/officeart/2005/8/layout/list1"/>
    <dgm:cxn modelId="{F32B64FE-94FD-47CA-9587-E827B26EE79C}" type="presParOf" srcId="{AB5C020B-896E-4AFF-943F-E8F10C02CCAE}" destId="{687D5389-C8EB-4848-9E1D-C54DEEF6C6BF}" srcOrd="13" destOrd="0" presId="urn:microsoft.com/office/officeart/2005/8/layout/list1"/>
    <dgm:cxn modelId="{E8D68D8D-C3CA-4039-AD9F-892E1E8639A9}" type="presParOf" srcId="{AB5C020B-896E-4AFF-943F-E8F10C02CCAE}" destId="{C65FF891-A8A5-4D52-8363-BDD3043101B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2B0572-E322-47AE-A555-529EA5EB0E5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AC562CC7-27B1-475D-B699-036464D21063}">
      <dgm:prSet phldrT="[Текст]"/>
      <dgm:spPr/>
      <dgm:t>
        <a:bodyPr/>
        <a:lstStyle/>
        <a:p>
          <a:r>
            <a:rPr lang="bg-BG" dirty="0"/>
            <a:t>Социални иновации</a:t>
          </a:r>
        </a:p>
      </dgm:t>
    </dgm:pt>
    <dgm:pt modelId="{A16B4115-EEBC-4425-948B-5BEB61CD3AD7}" type="parTrans" cxnId="{EBCB8B6F-CD58-4A38-A879-E09865A04974}">
      <dgm:prSet/>
      <dgm:spPr/>
      <dgm:t>
        <a:bodyPr/>
        <a:lstStyle/>
        <a:p>
          <a:endParaRPr lang="bg-BG"/>
        </a:p>
      </dgm:t>
    </dgm:pt>
    <dgm:pt modelId="{8BE0172D-4E6B-4066-934F-36E115C5879F}" type="sibTrans" cxnId="{EBCB8B6F-CD58-4A38-A879-E09865A04974}">
      <dgm:prSet/>
      <dgm:spPr/>
      <dgm:t>
        <a:bodyPr/>
        <a:lstStyle/>
        <a:p>
          <a:endParaRPr lang="bg-BG"/>
        </a:p>
      </dgm:t>
    </dgm:pt>
    <dgm:pt modelId="{F203FCD3-7B16-4664-ABE9-A69DA6914FF3}">
      <dgm:prSet phldrT="[Текст]"/>
      <dgm:spPr/>
      <dgm:t>
        <a:bodyPr/>
        <a:lstStyle/>
        <a:p>
          <a:r>
            <a:rPr lang="bg-BG" dirty="0"/>
            <a:t>Кооперативи</a:t>
          </a:r>
        </a:p>
      </dgm:t>
    </dgm:pt>
    <dgm:pt modelId="{06D318BF-ED31-4323-BF48-AE13099A62C1}" type="parTrans" cxnId="{C4AF6B37-788E-4F53-A58A-674C4C7E2FB2}">
      <dgm:prSet/>
      <dgm:spPr/>
      <dgm:t>
        <a:bodyPr/>
        <a:lstStyle/>
        <a:p>
          <a:endParaRPr lang="bg-BG"/>
        </a:p>
      </dgm:t>
    </dgm:pt>
    <dgm:pt modelId="{6754AF30-39E7-406F-9DB8-18ECB5D815E3}" type="sibTrans" cxnId="{C4AF6B37-788E-4F53-A58A-674C4C7E2FB2}">
      <dgm:prSet/>
      <dgm:spPr/>
      <dgm:t>
        <a:bodyPr/>
        <a:lstStyle/>
        <a:p>
          <a:endParaRPr lang="bg-BG"/>
        </a:p>
      </dgm:t>
    </dgm:pt>
    <dgm:pt modelId="{0ECBD921-4C5B-4259-B76A-A56725247A29}">
      <dgm:prSet phldrT="[Текст]"/>
      <dgm:spPr/>
      <dgm:t>
        <a:bodyPr/>
        <a:lstStyle/>
        <a:p>
          <a:r>
            <a:rPr lang="bg-BG" dirty="0"/>
            <a:t>Социални </a:t>
          </a:r>
          <a:r>
            <a:rPr lang="bg-BG" dirty="0" err="1"/>
            <a:t>предр</a:t>
          </a:r>
          <a:r>
            <a:rPr lang="bg-BG" dirty="0"/>
            <a:t>.</a:t>
          </a:r>
        </a:p>
      </dgm:t>
    </dgm:pt>
    <dgm:pt modelId="{D7BAA0AD-4A58-45B7-9DE5-A82ECBF7282B}" type="parTrans" cxnId="{71A829B3-10E6-4E2E-97EC-7143D2FF4FD3}">
      <dgm:prSet/>
      <dgm:spPr/>
      <dgm:t>
        <a:bodyPr/>
        <a:lstStyle/>
        <a:p>
          <a:endParaRPr lang="bg-BG"/>
        </a:p>
      </dgm:t>
    </dgm:pt>
    <dgm:pt modelId="{CE0D56C0-EFA1-4214-9EBB-97F058C0C8A5}" type="sibTrans" cxnId="{71A829B3-10E6-4E2E-97EC-7143D2FF4FD3}">
      <dgm:prSet/>
      <dgm:spPr/>
      <dgm:t>
        <a:bodyPr/>
        <a:lstStyle/>
        <a:p>
          <a:endParaRPr lang="bg-BG"/>
        </a:p>
      </dgm:t>
    </dgm:pt>
    <dgm:pt modelId="{37207EB1-21F5-4361-A2DF-CCDCF68C8882}">
      <dgm:prSet phldrT="[Текст]"/>
      <dgm:spPr/>
      <dgm:t>
        <a:bodyPr/>
        <a:lstStyle/>
        <a:p>
          <a:r>
            <a:rPr lang="bg-BG" dirty="0"/>
            <a:t>Технолог. иновации</a:t>
          </a:r>
        </a:p>
      </dgm:t>
    </dgm:pt>
    <dgm:pt modelId="{E1BF8545-2BB3-4AD4-AC48-7F224E3443EB}" type="parTrans" cxnId="{AD531DB2-E917-4765-9052-BDC5C581C2E2}">
      <dgm:prSet/>
      <dgm:spPr/>
      <dgm:t>
        <a:bodyPr/>
        <a:lstStyle/>
        <a:p>
          <a:endParaRPr lang="bg-BG"/>
        </a:p>
      </dgm:t>
    </dgm:pt>
    <dgm:pt modelId="{A1F84F30-A495-451F-9E3E-7D04F13A8F34}" type="sibTrans" cxnId="{AD531DB2-E917-4765-9052-BDC5C581C2E2}">
      <dgm:prSet/>
      <dgm:spPr/>
      <dgm:t>
        <a:bodyPr/>
        <a:lstStyle/>
        <a:p>
          <a:endParaRPr lang="bg-BG"/>
        </a:p>
      </dgm:t>
    </dgm:pt>
    <dgm:pt modelId="{53C13905-912B-45CE-AD09-26961A5DF507}">
      <dgm:prSet phldrT="[Текст]"/>
      <dgm:spPr/>
      <dgm:t>
        <a:bodyPr/>
        <a:lstStyle/>
        <a:p>
          <a:r>
            <a:rPr lang="bg-BG" dirty="0"/>
            <a:t>Хранителни вериги</a:t>
          </a:r>
        </a:p>
      </dgm:t>
    </dgm:pt>
    <dgm:pt modelId="{3C5C5A51-123C-42DB-9AD6-D10F62E8C759}" type="parTrans" cxnId="{DBB451BF-426C-40EA-BEA5-107213FFEC38}">
      <dgm:prSet/>
      <dgm:spPr/>
      <dgm:t>
        <a:bodyPr/>
        <a:lstStyle/>
        <a:p>
          <a:endParaRPr lang="bg-BG"/>
        </a:p>
      </dgm:t>
    </dgm:pt>
    <dgm:pt modelId="{650807F0-4D9D-4FE1-A059-4C295B9269FE}" type="sibTrans" cxnId="{DBB451BF-426C-40EA-BEA5-107213FFEC38}">
      <dgm:prSet/>
      <dgm:spPr/>
      <dgm:t>
        <a:bodyPr/>
        <a:lstStyle/>
        <a:p>
          <a:endParaRPr lang="bg-BG"/>
        </a:p>
      </dgm:t>
    </dgm:pt>
    <dgm:pt modelId="{88D3AEF3-7888-4950-8770-D834FEDDC6D7}">
      <dgm:prSet phldrT="[Текст]"/>
      <dgm:spPr/>
      <dgm:t>
        <a:bodyPr/>
        <a:lstStyle/>
        <a:p>
          <a:r>
            <a:rPr lang="bg-BG" dirty="0"/>
            <a:t>Осигуряване енергия</a:t>
          </a:r>
        </a:p>
      </dgm:t>
    </dgm:pt>
    <dgm:pt modelId="{61C308EB-3B8A-4CA2-AD35-981D3958D9A9}" type="parTrans" cxnId="{4D69465F-181E-4DDD-A243-F9A3D1E4FF70}">
      <dgm:prSet/>
      <dgm:spPr/>
      <dgm:t>
        <a:bodyPr/>
        <a:lstStyle/>
        <a:p>
          <a:endParaRPr lang="bg-BG"/>
        </a:p>
      </dgm:t>
    </dgm:pt>
    <dgm:pt modelId="{6567159B-F381-48C8-A408-CB1187A4476C}" type="sibTrans" cxnId="{4D69465F-181E-4DDD-A243-F9A3D1E4FF70}">
      <dgm:prSet/>
      <dgm:spPr/>
      <dgm:t>
        <a:bodyPr/>
        <a:lstStyle/>
        <a:p>
          <a:endParaRPr lang="bg-BG"/>
        </a:p>
      </dgm:t>
    </dgm:pt>
    <dgm:pt modelId="{B70ACF7B-1449-446E-9249-6CF3CC0ECAE8}">
      <dgm:prSet phldrT="[Текст]"/>
      <dgm:spPr/>
      <dgm:t>
        <a:bodyPr/>
        <a:lstStyle/>
        <a:p>
          <a:r>
            <a:rPr lang="bg-BG" dirty="0"/>
            <a:t>Цифрови иновации</a:t>
          </a:r>
        </a:p>
      </dgm:t>
    </dgm:pt>
    <dgm:pt modelId="{8C1742F8-F312-4A15-8508-F22C75203499}" type="parTrans" cxnId="{61B6C85F-EB9E-4116-9A51-7292F9F4B05A}">
      <dgm:prSet/>
      <dgm:spPr/>
      <dgm:t>
        <a:bodyPr/>
        <a:lstStyle/>
        <a:p>
          <a:endParaRPr lang="bg-BG"/>
        </a:p>
      </dgm:t>
    </dgm:pt>
    <dgm:pt modelId="{10EB260D-9AC5-4327-BC66-AB4745C02B45}" type="sibTrans" cxnId="{61B6C85F-EB9E-4116-9A51-7292F9F4B05A}">
      <dgm:prSet/>
      <dgm:spPr/>
      <dgm:t>
        <a:bodyPr/>
        <a:lstStyle/>
        <a:p>
          <a:endParaRPr lang="bg-BG"/>
        </a:p>
      </dgm:t>
    </dgm:pt>
    <dgm:pt modelId="{9F0370A0-B0DA-4A1E-B1BF-B439E18E40A9}">
      <dgm:prSet phldrT="[Текст]"/>
      <dgm:spPr/>
      <dgm:t>
        <a:bodyPr/>
        <a:lstStyle/>
        <a:p>
          <a:r>
            <a:rPr lang="bg-BG" dirty="0"/>
            <a:t>Е-Услуги</a:t>
          </a:r>
        </a:p>
      </dgm:t>
    </dgm:pt>
    <dgm:pt modelId="{BA5AF024-E44E-4664-80B2-8D88E8B8E732}" type="parTrans" cxnId="{377E40E2-F872-45A5-B2DC-8B194E781607}">
      <dgm:prSet/>
      <dgm:spPr/>
      <dgm:t>
        <a:bodyPr/>
        <a:lstStyle/>
        <a:p>
          <a:endParaRPr lang="bg-BG"/>
        </a:p>
      </dgm:t>
    </dgm:pt>
    <dgm:pt modelId="{72594DAD-D17A-43D3-866D-4ACD04FA393D}" type="sibTrans" cxnId="{377E40E2-F872-45A5-B2DC-8B194E781607}">
      <dgm:prSet/>
      <dgm:spPr/>
      <dgm:t>
        <a:bodyPr/>
        <a:lstStyle/>
        <a:p>
          <a:endParaRPr lang="bg-BG"/>
        </a:p>
      </dgm:t>
    </dgm:pt>
    <dgm:pt modelId="{A2E6896D-FEB2-4C6A-8F1C-49284BA09E8F}">
      <dgm:prSet phldrT="[Текст]"/>
      <dgm:spPr/>
      <dgm:t>
        <a:bodyPr/>
        <a:lstStyle/>
        <a:p>
          <a:r>
            <a:rPr lang="bg-BG" dirty="0"/>
            <a:t>Бази данни</a:t>
          </a:r>
        </a:p>
      </dgm:t>
    </dgm:pt>
    <dgm:pt modelId="{336A3069-6976-4C5A-AC6B-212C548FE162}" type="parTrans" cxnId="{CDDEE384-7542-4405-9018-09A01FF0EC44}">
      <dgm:prSet/>
      <dgm:spPr/>
      <dgm:t>
        <a:bodyPr/>
        <a:lstStyle/>
        <a:p>
          <a:endParaRPr lang="bg-BG"/>
        </a:p>
      </dgm:t>
    </dgm:pt>
    <dgm:pt modelId="{6A28E49A-96AB-4B3E-B902-E3C558C7B1FA}" type="sibTrans" cxnId="{CDDEE384-7542-4405-9018-09A01FF0EC44}">
      <dgm:prSet/>
      <dgm:spPr/>
      <dgm:t>
        <a:bodyPr/>
        <a:lstStyle/>
        <a:p>
          <a:endParaRPr lang="bg-BG"/>
        </a:p>
      </dgm:t>
    </dgm:pt>
    <dgm:pt modelId="{FEBB222E-F0C3-4912-AEF9-03E894DDBD87}">
      <dgm:prSet phldrT="[Текст]"/>
      <dgm:spPr/>
      <dgm:t>
        <a:bodyPr/>
        <a:lstStyle/>
        <a:p>
          <a:r>
            <a:rPr lang="bg-BG" dirty="0"/>
            <a:t>Ключови ресурси</a:t>
          </a:r>
        </a:p>
      </dgm:t>
    </dgm:pt>
    <dgm:pt modelId="{230024FE-9FE2-4BF2-9A6F-76AFBD8E9634}" type="parTrans" cxnId="{710AD97D-5319-4CEE-BC03-BD9FDA95DB32}">
      <dgm:prSet/>
      <dgm:spPr/>
      <dgm:t>
        <a:bodyPr/>
        <a:lstStyle/>
        <a:p>
          <a:endParaRPr lang="bg-BG"/>
        </a:p>
      </dgm:t>
    </dgm:pt>
    <dgm:pt modelId="{C4EC8023-A07E-4219-8D9C-E84E2EEB25DC}" type="sibTrans" cxnId="{710AD97D-5319-4CEE-BC03-BD9FDA95DB32}">
      <dgm:prSet/>
      <dgm:spPr/>
      <dgm:t>
        <a:bodyPr/>
        <a:lstStyle/>
        <a:p>
          <a:endParaRPr lang="bg-BG"/>
        </a:p>
      </dgm:t>
    </dgm:pt>
    <dgm:pt modelId="{B61B6F69-44F0-41E2-99CB-914AB366E2E6}">
      <dgm:prSet phldrT="[Текст]"/>
      <dgm:spPr/>
      <dgm:t>
        <a:bodyPr/>
        <a:lstStyle/>
        <a:p>
          <a:r>
            <a:rPr lang="bg-BG" dirty="0"/>
            <a:t>Дигитализация</a:t>
          </a:r>
        </a:p>
      </dgm:t>
    </dgm:pt>
    <dgm:pt modelId="{91553E47-955A-470A-8465-626FFDA77073}" type="parTrans" cxnId="{B9CE097B-8AA0-4A5B-ACAA-FAD8C2BF5872}">
      <dgm:prSet/>
      <dgm:spPr/>
      <dgm:t>
        <a:bodyPr/>
        <a:lstStyle/>
        <a:p>
          <a:endParaRPr lang="bg-BG"/>
        </a:p>
      </dgm:t>
    </dgm:pt>
    <dgm:pt modelId="{370A959A-BF07-4C51-B05A-B1D7A1F01361}" type="sibTrans" cxnId="{B9CE097B-8AA0-4A5B-ACAA-FAD8C2BF5872}">
      <dgm:prSet/>
      <dgm:spPr/>
      <dgm:t>
        <a:bodyPr/>
        <a:lstStyle/>
        <a:p>
          <a:endParaRPr lang="bg-BG"/>
        </a:p>
      </dgm:t>
    </dgm:pt>
    <dgm:pt modelId="{70C7A7BC-1B6E-4743-A853-29D51BC92175}">
      <dgm:prSet phldrT="[Текст]"/>
      <dgm:spPr/>
      <dgm:t>
        <a:bodyPr/>
        <a:lstStyle/>
        <a:p>
          <a:r>
            <a:rPr lang="bg-BG" dirty="0"/>
            <a:t>Общи каузи</a:t>
          </a:r>
        </a:p>
      </dgm:t>
    </dgm:pt>
    <dgm:pt modelId="{921C9319-E981-4FD0-8718-974CA3DE0F9D}" type="parTrans" cxnId="{73A5B622-A7F8-4654-A2CE-D985F6D373BC}">
      <dgm:prSet/>
      <dgm:spPr/>
      <dgm:t>
        <a:bodyPr/>
        <a:lstStyle/>
        <a:p>
          <a:endParaRPr lang="bg-BG"/>
        </a:p>
      </dgm:t>
    </dgm:pt>
    <dgm:pt modelId="{E276FFCC-8CC2-4D48-AD42-41D160BBBD94}" type="sibTrans" cxnId="{73A5B622-A7F8-4654-A2CE-D985F6D373BC}">
      <dgm:prSet/>
      <dgm:spPr/>
      <dgm:t>
        <a:bodyPr/>
        <a:lstStyle/>
        <a:p>
          <a:endParaRPr lang="bg-BG"/>
        </a:p>
      </dgm:t>
    </dgm:pt>
    <dgm:pt modelId="{7E100426-A2AA-4F9A-8E61-5B0C6AA180B9}" type="pres">
      <dgm:prSet presAssocID="{112B0572-E322-47AE-A555-529EA5EB0E52}" presName="Name0" presStyleCnt="0">
        <dgm:presLayoutVars>
          <dgm:dir/>
          <dgm:animLvl val="lvl"/>
          <dgm:resizeHandles val="exact"/>
        </dgm:presLayoutVars>
      </dgm:prSet>
      <dgm:spPr/>
    </dgm:pt>
    <dgm:pt modelId="{CEBBF772-6954-4A56-AAAE-6C8A67A65062}" type="pres">
      <dgm:prSet presAssocID="{AC562CC7-27B1-475D-B699-036464D21063}" presName="linNode" presStyleCnt="0"/>
      <dgm:spPr/>
    </dgm:pt>
    <dgm:pt modelId="{8817046D-86A8-4FAB-A093-DC55C71BCBEF}" type="pres">
      <dgm:prSet presAssocID="{AC562CC7-27B1-475D-B699-036464D21063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1632C1A2-02D6-4617-98C9-FE0B2FD460E3}" type="pres">
      <dgm:prSet presAssocID="{AC562CC7-27B1-475D-B699-036464D21063}" presName="descendantText" presStyleLbl="alignAccFollowNode1" presStyleIdx="0" presStyleCnt="3">
        <dgm:presLayoutVars>
          <dgm:bulletEnabled val="1"/>
        </dgm:presLayoutVars>
      </dgm:prSet>
      <dgm:spPr/>
    </dgm:pt>
    <dgm:pt modelId="{E54B90FF-6880-4162-8B93-74B58B5FA035}" type="pres">
      <dgm:prSet presAssocID="{8BE0172D-4E6B-4066-934F-36E115C5879F}" presName="sp" presStyleCnt="0"/>
      <dgm:spPr/>
    </dgm:pt>
    <dgm:pt modelId="{8D072E0B-5642-4CA4-870C-D5B5999EEA20}" type="pres">
      <dgm:prSet presAssocID="{37207EB1-21F5-4361-A2DF-CCDCF68C8882}" presName="linNode" presStyleCnt="0"/>
      <dgm:spPr/>
    </dgm:pt>
    <dgm:pt modelId="{AE4A1D7A-F16A-4717-B0D1-D73299AB5ADD}" type="pres">
      <dgm:prSet presAssocID="{37207EB1-21F5-4361-A2DF-CCDCF68C8882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4AA38926-D728-4C81-B1C6-66A1B6B1AE8F}" type="pres">
      <dgm:prSet presAssocID="{37207EB1-21F5-4361-A2DF-CCDCF68C8882}" presName="descendantText" presStyleLbl="alignAccFollowNode1" presStyleIdx="1" presStyleCnt="3">
        <dgm:presLayoutVars>
          <dgm:bulletEnabled val="1"/>
        </dgm:presLayoutVars>
      </dgm:prSet>
      <dgm:spPr/>
    </dgm:pt>
    <dgm:pt modelId="{C5070E88-08E7-4582-AAC5-5AF61FA5E78A}" type="pres">
      <dgm:prSet presAssocID="{A1F84F30-A495-451F-9E3E-7D04F13A8F34}" presName="sp" presStyleCnt="0"/>
      <dgm:spPr/>
    </dgm:pt>
    <dgm:pt modelId="{6296B575-2B81-49F5-AA13-C94B8FE9A03D}" type="pres">
      <dgm:prSet presAssocID="{B70ACF7B-1449-446E-9249-6CF3CC0ECAE8}" presName="linNode" presStyleCnt="0"/>
      <dgm:spPr/>
    </dgm:pt>
    <dgm:pt modelId="{D0241E52-509F-4493-A2AB-ACDA99974A54}" type="pres">
      <dgm:prSet presAssocID="{B70ACF7B-1449-446E-9249-6CF3CC0ECAE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EFD5A05D-B788-4262-9BD7-289B3301B503}" type="pres">
      <dgm:prSet presAssocID="{B70ACF7B-1449-446E-9249-6CF3CC0ECAE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A79F410A-8C63-4AC2-B26F-BC3169131BCB}" type="presOf" srcId="{88D3AEF3-7888-4950-8770-D834FEDDC6D7}" destId="{4AA38926-D728-4C81-B1C6-66A1B6B1AE8F}" srcOrd="0" destOrd="1" presId="urn:microsoft.com/office/officeart/2005/8/layout/vList5"/>
    <dgm:cxn modelId="{009A7F0C-8552-4DCE-951A-601F8D9D6F04}" type="presOf" srcId="{112B0572-E322-47AE-A555-529EA5EB0E52}" destId="{7E100426-A2AA-4F9A-8E61-5B0C6AA180B9}" srcOrd="0" destOrd="0" presId="urn:microsoft.com/office/officeart/2005/8/layout/vList5"/>
    <dgm:cxn modelId="{3311E60E-9312-493B-B983-307F34F9D78A}" type="presOf" srcId="{B61B6F69-44F0-41E2-99CB-914AB366E2E6}" destId="{EFD5A05D-B788-4262-9BD7-289B3301B503}" srcOrd="0" destOrd="2" presId="urn:microsoft.com/office/officeart/2005/8/layout/vList5"/>
    <dgm:cxn modelId="{165D9E1F-256B-4EA3-8A2F-BB8551510F76}" type="presOf" srcId="{FEBB222E-F0C3-4912-AEF9-03E894DDBD87}" destId="{4AA38926-D728-4C81-B1C6-66A1B6B1AE8F}" srcOrd="0" destOrd="2" presId="urn:microsoft.com/office/officeart/2005/8/layout/vList5"/>
    <dgm:cxn modelId="{73A5B622-A7F8-4654-A2CE-D985F6D373BC}" srcId="{AC562CC7-27B1-475D-B699-036464D21063}" destId="{70C7A7BC-1B6E-4743-A853-29D51BC92175}" srcOrd="2" destOrd="0" parTransId="{921C9319-E981-4FD0-8718-974CA3DE0F9D}" sibTransId="{E276FFCC-8CC2-4D48-AD42-41D160BBBD94}"/>
    <dgm:cxn modelId="{C230DE26-6EF4-4A1A-8F8A-28455F41F52B}" type="presOf" srcId="{0ECBD921-4C5B-4259-B76A-A56725247A29}" destId="{1632C1A2-02D6-4617-98C9-FE0B2FD460E3}" srcOrd="0" destOrd="1" presId="urn:microsoft.com/office/officeart/2005/8/layout/vList5"/>
    <dgm:cxn modelId="{C4AF6B37-788E-4F53-A58A-674C4C7E2FB2}" srcId="{AC562CC7-27B1-475D-B699-036464D21063}" destId="{F203FCD3-7B16-4664-ABE9-A69DA6914FF3}" srcOrd="0" destOrd="0" parTransId="{06D318BF-ED31-4323-BF48-AE13099A62C1}" sibTransId="{6754AF30-39E7-406F-9DB8-18ECB5D815E3}"/>
    <dgm:cxn modelId="{8269993A-56AC-4FFF-80C6-7836EAD6BCB0}" type="presOf" srcId="{A2E6896D-FEB2-4C6A-8F1C-49284BA09E8F}" destId="{EFD5A05D-B788-4262-9BD7-289B3301B503}" srcOrd="0" destOrd="1" presId="urn:microsoft.com/office/officeart/2005/8/layout/vList5"/>
    <dgm:cxn modelId="{4D69465F-181E-4DDD-A243-F9A3D1E4FF70}" srcId="{37207EB1-21F5-4361-A2DF-CCDCF68C8882}" destId="{88D3AEF3-7888-4950-8770-D834FEDDC6D7}" srcOrd="1" destOrd="0" parTransId="{61C308EB-3B8A-4CA2-AD35-981D3958D9A9}" sibTransId="{6567159B-F381-48C8-A408-CB1187A4476C}"/>
    <dgm:cxn modelId="{61B6C85F-EB9E-4116-9A51-7292F9F4B05A}" srcId="{112B0572-E322-47AE-A555-529EA5EB0E52}" destId="{B70ACF7B-1449-446E-9249-6CF3CC0ECAE8}" srcOrd="2" destOrd="0" parTransId="{8C1742F8-F312-4A15-8508-F22C75203499}" sibTransId="{10EB260D-9AC5-4327-BC66-AB4745C02B45}"/>
    <dgm:cxn modelId="{1AB04964-A779-4B07-A55A-E9A22CCCC395}" type="presOf" srcId="{B70ACF7B-1449-446E-9249-6CF3CC0ECAE8}" destId="{D0241E52-509F-4493-A2AB-ACDA99974A54}" srcOrd="0" destOrd="0" presId="urn:microsoft.com/office/officeart/2005/8/layout/vList5"/>
    <dgm:cxn modelId="{EBCB8B6F-CD58-4A38-A879-E09865A04974}" srcId="{112B0572-E322-47AE-A555-529EA5EB0E52}" destId="{AC562CC7-27B1-475D-B699-036464D21063}" srcOrd="0" destOrd="0" parTransId="{A16B4115-EEBC-4425-948B-5BEB61CD3AD7}" sibTransId="{8BE0172D-4E6B-4066-934F-36E115C5879F}"/>
    <dgm:cxn modelId="{E5A7F676-5A31-4A70-B7C9-6800AB734BDE}" type="presOf" srcId="{AC562CC7-27B1-475D-B699-036464D21063}" destId="{8817046D-86A8-4FAB-A093-DC55C71BCBEF}" srcOrd="0" destOrd="0" presId="urn:microsoft.com/office/officeart/2005/8/layout/vList5"/>
    <dgm:cxn modelId="{B9CE097B-8AA0-4A5B-ACAA-FAD8C2BF5872}" srcId="{B70ACF7B-1449-446E-9249-6CF3CC0ECAE8}" destId="{B61B6F69-44F0-41E2-99CB-914AB366E2E6}" srcOrd="2" destOrd="0" parTransId="{91553E47-955A-470A-8465-626FFDA77073}" sibTransId="{370A959A-BF07-4C51-B05A-B1D7A1F01361}"/>
    <dgm:cxn modelId="{710AD97D-5319-4CEE-BC03-BD9FDA95DB32}" srcId="{37207EB1-21F5-4361-A2DF-CCDCF68C8882}" destId="{FEBB222E-F0C3-4912-AEF9-03E894DDBD87}" srcOrd="2" destOrd="0" parTransId="{230024FE-9FE2-4BF2-9A6F-76AFBD8E9634}" sibTransId="{C4EC8023-A07E-4219-8D9C-E84E2EEB25DC}"/>
    <dgm:cxn modelId="{1DC7CB7F-C07B-4242-991D-5BCB7F353883}" type="presOf" srcId="{9F0370A0-B0DA-4A1E-B1BF-B439E18E40A9}" destId="{EFD5A05D-B788-4262-9BD7-289B3301B503}" srcOrd="0" destOrd="0" presId="urn:microsoft.com/office/officeart/2005/8/layout/vList5"/>
    <dgm:cxn modelId="{CDDEE384-7542-4405-9018-09A01FF0EC44}" srcId="{B70ACF7B-1449-446E-9249-6CF3CC0ECAE8}" destId="{A2E6896D-FEB2-4C6A-8F1C-49284BA09E8F}" srcOrd="1" destOrd="0" parTransId="{336A3069-6976-4C5A-AC6B-212C548FE162}" sibTransId="{6A28E49A-96AB-4B3E-B902-E3C558C7B1FA}"/>
    <dgm:cxn modelId="{85FED38F-B151-4244-9DA9-9EAC7CF5241B}" type="presOf" srcId="{37207EB1-21F5-4361-A2DF-CCDCF68C8882}" destId="{AE4A1D7A-F16A-4717-B0D1-D73299AB5ADD}" srcOrd="0" destOrd="0" presId="urn:microsoft.com/office/officeart/2005/8/layout/vList5"/>
    <dgm:cxn modelId="{AD531DB2-E917-4765-9052-BDC5C581C2E2}" srcId="{112B0572-E322-47AE-A555-529EA5EB0E52}" destId="{37207EB1-21F5-4361-A2DF-CCDCF68C8882}" srcOrd="1" destOrd="0" parTransId="{E1BF8545-2BB3-4AD4-AC48-7F224E3443EB}" sibTransId="{A1F84F30-A495-451F-9E3E-7D04F13A8F34}"/>
    <dgm:cxn modelId="{71A829B3-10E6-4E2E-97EC-7143D2FF4FD3}" srcId="{AC562CC7-27B1-475D-B699-036464D21063}" destId="{0ECBD921-4C5B-4259-B76A-A56725247A29}" srcOrd="1" destOrd="0" parTransId="{D7BAA0AD-4A58-45B7-9DE5-A82ECBF7282B}" sibTransId="{CE0D56C0-EFA1-4214-9EBB-97F058C0C8A5}"/>
    <dgm:cxn modelId="{DBB451BF-426C-40EA-BEA5-107213FFEC38}" srcId="{37207EB1-21F5-4361-A2DF-CCDCF68C8882}" destId="{53C13905-912B-45CE-AD09-26961A5DF507}" srcOrd="0" destOrd="0" parTransId="{3C5C5A51-123C-42DB-9AD6-D10F62E8C759}" sibTransId="{650807F0-4D9D-4FE1-A059-4C295B9269FE}"/>
    <dgm:cxn modelId="{B91F32D3-95D4-4114-B10A-F5CCC0D0FE93}" type="presOf" srcId="{53C13905-912B-45CE-AD09-26961A5DF507}" destId="{4AA38926-D728-4C81-B1C6-66A1B6B1AE8F}" srcOrd="0" destOrd="0" presId="urn:microsoft.com/office/officeart/2005/8/layout/vList5"/>
    <dgm:cxn modelId="{F7D240DF-C20D-4C69-A96D-26EA6702D2E1}" type="presOf" srcId="{F203FCD3-7B16-4664-ABE9-A69DA6914FF3}" destId="{1632C1A2-02D6-4617-98C9-FE0B2FD460E3}" srcOrd="0" destOrd="0" presId="urn:microsoft.com/office/officeart/2005/8/layout/vList5"/>
    <dgm:cxn modelId="{377E40E2-F872-45A5-B2DC-8B194E781607}" srcId="{B70ACF7B-1449-446E-9249-6CF3CC0ECAE8}" destId="{9F0370A0-B0DA-4A1E-B1BF-B439E18E40A9}" srcOrd="0" destOrd="0" parTransId="{BA5AF024-E44E-4664-80B2-8D88E8B8E732}" sibTransId="{72594DAD-D17A-43D3-866D-4ACD04FA393D}"/>
    <dgm:cxn modelId="{7F1B8BF3-99B8-4B29-8E84-0A12D31BF1F4}" type="presOf" srcId="{70C7A7BC-1B6E-4743-A853-29D51BC92175}" destId="{1632C1A2-02D6-4617-98C9-FE0B2FD460E3}" srcOrd="0" destOrd="2" presId="urn:microsoft.com/office/officeart/2005/8/layout/vList5"/>
    <dgm:cxn modelId="{CA86723A-C6FA-4FFD-967D-8BA60DE17C01}" type="presParOf" srcId="{7E100426-A2AA-4F9A-8E61-5B0C6AA180B9}" destId="{CEBBF772-6954-4A56-AAAE-6C8A67A65062}" srcOrd="0" destOrd="0" presId="urn:microsoft.com/office/officeart/2005/8/layout/vList5"/>
    <dgm:cxn modelId="{DCAC3CF5-4DF1-494E-AA92-03D0FC7BEAFA}" type="presParOf" srcId="{CEBBF772-6954-4A56-AAAE-6C8A67A65062}" destId="{8817046D-86A8-4FAB-A093-DC55C71BCBEF}" srcOrd="0" destOrd="0" presId="urn:microsoft.com/office/officeart/2005/8/layout/vList5"/>
    <dgm:cxn modelId="{C9E78A6F-F170-4D89-9097-DE50A49B2D1D}" type="presParOf" srcId="{CEBBF772-6954-4A56-AAAE-6C8A67A65062}" destId="{1632C1A2-02D6-4617-98C9-FE0B2FD460E3}" srcOrd="1" destOrd="0" presId="urn:microsoft.com/office/officeart/2005/8/layout/vList5"/>
    <dgm:cxn modelId="{66F2A5C5-0068-40CE-A4CC-B4816D5F1919}" type="presParOf" srcId="{7E100426-A2AA-4F9A-8E61-5B0C6AA180B9}" destId="{E54B90FF-6880-4162-8B93-74B58B5FA035}" srcOrd="1" destOrd="0" presId="urn:microsoft.com/office/officeart/2005/8/layout/vList5"/>
    <dgm:cxn modelId="{C3B95360-7435-4FC6-9BB9-5D49264FE2D0}" type="presParOf" srcId="{7E100426-A2AA-4F9A-8E61-5B0C6AA180B9}" destId="{8D072E0B-5642-4CA4-870C-D5B5999EEA20}" srcOrd="2" destOrd="0" presId="urn:microsoft.com/office/officeart/2005/8/layout/vList5"/>
    <dgm:cxn modelId="{CAEF1053-7E52-41AC-9B68-2547BD1A1D84}" type="presParOf" srcId="{8D072E0B-5642-4CA4-870C-D5B5999EEA20}" destId="{AE4A1D7A-F16A-4717-B0D1-D73299AB5ADD}" srcOrd="0" destOrd="0" presId="urn:microsoft.com/office/officeart/2005/8/layout/vList5"/>
    <dgm:cxn modelId="{11626043-B1F2-4A0F-BEAB-5F1CAC4E4398}" type="presParOf" srcId="{8D072E0B-5642-4CA4-870C-D5B5999EEA20}" destId="{4AA38926-D728-4C81-B1C6-66A1B6B1AE8F}" srcOrd="1" destOrd="0" presId="urn:microsoft.com/office/officeart/2005/8/layout/vList5"/>
    <dgm:cxn modelId="{4ABD9552-3870-4D37-A771-DAE20028D7D4}" type="presParOf" srcId="{7E100426-A2AA-4F9A-8E61-5B0C6AA180B9}" destId="{C5070E88-08E7-4582-AAC5-5AF61FA5E78A}" srcOrd="3" destOrd="0" presId="urn:microsoft.com/office/officeart/2005/8/layout/vList5"/>
    <dgm:cxn modelId="{3B24586F-FB8C-43E0-9354-B69BDAEF110A}" type="presParOf" srcId="{7E100426-A2AA-4F9A-8E61-5B0C6AA180B9}" destId="{6296B575-2B81-49F5-AA13-C94B8FE9A03D}" srcOrd="4" destOrd="0" presId="urn:microsoft.com/office/officeart/2005/8/layout/vList5"/>
    <dgm:cxn modelId="{6CF42A92-594D-438F-A666-9A2534BAB26C}" type="presParOf" srcId="{6296B575-2B81-49F5-AA13-C94B8FE9A03D}" destId="{D0241E52-509F-4493-A2AB-ACDA99974A54}" srcOrd="0" destOrd="0" presId="urn:microsoft.com/office/officeart/2005/8/layout/vList5"/>
    <dgm:cxn modelId="{5EE4C7AE-399F-413F-A231-5EE3000B9C4B}" type="presParOf" srcId="{6296B575-2B81-49F5-AA13-C94B8FE9A03D}" destId="{EFD5A05D-B788-4262-9BD7-289B3301B50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2B0572-E322-47AE-A555-529EA5EB0E5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AC562CC7-27B1-475D-B699-036464D21063}">
      <dgm:prSet phldrT="[Текст]"/>
      <dgm:spPr/>
      <dgm:t>
        <a:bodyPr/>
        <a:lstStyle/>
        <a:p>
          <a:r>
            <a:rPr lang="bg-BG" dirty="0"/>
            <a:t>Цифрова свързаност</a:t>
          </a:r>
        </a:p>
      </dgm:t>
    </dgm:pt>
    <dgm:pt modelId="{A16B4115-EEBC-4425-948B-5BEB61CD3AD7}" type="parTrans" cxnId="{EBCB8B6F-CD58-4A38-A879-E09865A04974}">
      <dgm:prSet/>
      <dgm:spPr/>
      <dgm:t>
        <a:bodyPr/>
        <a:lstStyle/>
        <a:p>
          <a:endParaRPr lang="bg-BG"/>
        </a:p>
      </dgm:t>
    </dgm:pt>
    <dgm:pt modelId="{8BE0172D-4E6B-4066-934F-36E115C5879F}" type="sibTrans" cxnId="{EBCB8B6F-CD58-4A38-A879-E09865A04974}">
      <dgm:prSet/>
      <dgm:spPr/>
      <dgm:t>
        <a:bodyPr/>
        <a:lstStyle/>
        <a:p>
          <a:endParaRPr lang="bg-BG"/>
        </a:p>
      </dgm:t>
    </dgm:pt>
    <dgm:pt modelId="{37207EB1-21F5-4361-A2DF-CCDCF68C8882}">
      <dgm:prSet phldrT="[Текст]"/>
      <dgm:spPr/>
      <dgm:t>
        <a:bodyPr/>
        <a:lstStyle/>
        <a:p>
          <a:r>
            <a:rPr lang="bg-BG" dirty="0"/>
            <a:t>Транспортна свързаност</a:t>
          </a:r>
        </a:p>
      </dgm:t>
    </dgm:pt>
    <dgm:pt modelId="{E1BF8545-2BB3-4AD4-AC48-7F224E3443EB}" type="parTrans" cxnId="{AD531DB2-E917-4765-9052-BDC5C581C2E2}">
      <dgm:prSet/>
      <dgm:spPr/>
      <dgm:t>
        <a:bodyPr/>
        <a:lstStyle/>
        <a:p>
          <a:endParaRPr lang="bg-BG"/>
        </a:p>
      </dgm:t>
    </dgm:pt>
    <dgm:pt modelId="{A1F84F30-A495-451F-9E3E-7D04F13A8F34}" type="sibTrans" cxnId="{AD531DB2-E917-4765-9052-BDC5C581C2E2}">
      <dgm:prSet/>
      <dgm:spPr/>
      <dgm:t>
        <a:bodyPr/>
        <a:lstStyle/>
        <a:p>
          <a:endParaRPr lang="bg-BG"/>
        </a:p>
      </dgm:t>
    </dgm:pt>
    <dgm:pt modelId="{0735514E-545F-4471-A186-AD3F30BDA4B3}">
      <dgm:prSet phldrT="[Текст]"/>
      <dgm:spPr/>
      <dgm:t>
        <a:bodyPr/>
        <a:lstStyle/>
        <a:p>
          <a:r>
            <a:rPr lang="bg-BG" dirty="0"/>
            <a:t>Мобилност</a:t>
          </a:r>
        </a:p>
      </dgm:t>
    </dgm:pt>
    <dgm:pt modelId="{53C9DCAF-E40E-46B9-A139-89F5C16681C7}" type="parTrans" cxnId="{E876C823-A8BD-4F46-B4A8-747C8356C662}">
      <dgm:prSet/>
      <dgm:spPr/>
    </dgm:pt>
    <dgm:pt modelId="{93EB31DA-C66E-4935-8935-B559672642EA}" type="sibTrans" cxnId="{E876C823-A8BD-4F46-B4A8-747C8356C662}">
      <dgm:prSet/>
      <dgm:spPr/>
    </dgm:pt>
    <dgm:pt modelId="{3AD7F7F6-B9FA-4451-A0FA-9F505D5C11E9}">
      <dgm:prSet phldrT="[Текст]"/>
      <dgm:spPr/>
      <dgm:t>
        <a:bodyPr/>
        <a:lstStyle/>
        <a:p>
          <a:r>
            <a:rPr lang="bg-BG" dirty="0"/>
            <a:t>Цифровизация на местни ресурси (култ. </a:t>
          </a:r>
          <a:r>
            <a:rPr lang="bg-BG" dirty="0" err="1"/>
            <a:t>насл</a:t>
          </a:r>
          <a:r>
            <a:rPr lang="bg-BG" dirty="0"/>
            <a:t>)</a:t>
          </a:r>
        </a:p>
      </dgm:t>
    </dgm:pt>
    <dgm:pt modelId="{239D41F2-7B05-4563-8F7E-5D61341BC238}" type="parTrans" cxnId="{66BDF3BF-9CBB-42ED-9DA3-E302150BF902}">
      <dgm:prSet/>
      <dgm:spPr/>
    </dgm:pt>
    <dgm:pt modelId="{A13288D0-41B8-4A97-B83A-5D03A4B14A15}" type="sibTrans" cxnId="{66BDF3BF-9CBB-42ED-9DA3-E302150BF902}">
      <dgm:prSet/>
      <dgm:spPr/>
    </dgm:pt>
    <dgm:pt modelId="{60226903-CB07-4558-8977-FE37C750AD57}">
      <dgm:prSet phldrT="[Текст]"/>
      <dgm:spPr/>
      <dgm:t>
        <a:bodyPr/>
        <a:lstStyle/>
        <a:p>
          <a:r>
            <a:rPr lang="bg-BG" dirty="0"/>
            <a:t>Местните храни (</a:t>
          </a:r>
          <a:r>
            <a:rPr lang="bg-BG" dirty="0" err="1"/>
            <a:t>хранит.верига</a:t>
          </a:r>
          <a:r>
            <a:rPr lang="bg-BG" dirty="0"/>
            <a:t>)</a:t>
          </a:r>
        </a:p>
      </dgm:t>
    </dgm:pt>
    <dgm:pt modelId="{33722F26-8270-4E00-88B1-E2DE6DD1FB73}" type="parTrans" cxnId="{25EF91A2-0208-4B15-B7AF-57A2F56AACEE}">
      <dgm:prSet/>
      <dgm:spPr/>
    </dgm:pt>
    <dgm:pt modelId="{A53B57D0-E89C-4D1B-B657-AFE15A328DF2}" type="sibTrans" cxnId="{25EF91A2-0208-4B15-B7AF-57A2F56AACEE}">
      <dgm:prSet/>
      <dgm:spPr/>
    </dgm:pt>
    <dgm:pt modelId="{4DAB968E-C251-4258-8731-B404E98983CC}" type="pres">
      <dgm:prSet presAssocID="{112B0572-E322-47AE-A555-529EA5EB0E52}" presName="Name0" presStyleCnt="0">
        <dgm:presLayoutVars>
          <dgm:chMax val="7"/>
          <dgm:chPref val="7"/>
          <dgm:dir/>
        </dgm:presLayoutVars>
      </dgm:prSet>
      <dgm:spPr/>
    </dgm:pt>
    <dgm:pt modelId="{25741FDF-A737-42CB-9EEC-DC6C1C7D5AB7}" type="pres">
      <dgm:prSet presAssocID="{112B0572-E322-47AE-A555-529EA5EB0E52}" presName="Name1" presStyleCnt="0"/>
      <dgm:spPr/>
    </dgm:pt>
    <dgm:pt modelId="{2FDCC6FC-BCF5-4EFC-8E83-DF46CEC83F42}" type="pres">
      <dgm:prSet presAssocID="{112B0572-E322-47AE-A555-529EA5EB0E52}" presName="cycle" presStyleCnt="0"/>
      <dgm:spPr/>
    </dgm:pt>
    <dgm:pt modelId="{0C47B6C6-0291-4866-8FD5-0C403E1A5749}" type="pres">
      <dgm:prSet presAssocID="{112B0572-E322-47AE-A555-529EA5EB0E52}" presName="srcNode" presStyleLbl="node1" presStyleIdx="0" presStyleCnt="5"/>
      <dgm:spPr/>
    </dgm:pt>
    <dgm:pt modelId="{394DDC35-E993-4A07-9741-A61A2523F8E8}" type="pres">
      <dgm:prSet presAssocID="{112B0572-E322-47AE-A555-529EA5EB0E52}" presName="conn" presStyleLbl="parChTrans1D2" presStyleIdx="0" presStyleCnt="1"/>
      <dgm:spPr/>
    </dgm:pt>
    <dgm:pt modelId="{35A0C596-BE6B-4EF0-BCA2-1A382065D1CE}" type="pres">
      <dgm:prSet presAssocID="{112B0572-E322-47AE-A555-529EA5EB0E52}" presName="extraNode" presStyleLbl="node1" presStyleIdx="0" presStyleCnt="5"/>
      <dgm:spPr/>
    </dgm:pt>
    <dgm:pt modelId="{F09E3BBE-CB03-4CB8-8CAB-A0C3B7A16E18}" type="pres">
      <dgm:prSet presAssocID="{112B0572-E322-47AE-A555-529EA5EB0E52}" presName="dstNode" presStyleLbl="node1" presStyleIdx="0" presStyleCnt="5"/>
      <dgm:spPr/>
    </dgm:pt>
    <dgm:pt modelId="{F0DFF255-33D9-48D4-A8BD-DF896425C34C}" type="pres">
      <dgm:prSet presAssocID="{AC562CC7-27B1-475D-B699-036464D21063}" presName="text_1" presStyleLbl="node1" presStyleIdx="0" presStyleCnt="5">
        <dgm:presLayoutVars>
          <dgm:bulletEnabled val="1"/>
        </dgm:presLayoutVars>
      </dgm:prSet>
      <dgm:spPr/>
    </dgm:pt>
    <dgm:pt modelId="{46F9E0A6-4706-4CED-A9D1-A5D641597FC9}" type="pres">
      <dgm:prSet presAssocID="{AC562CC7-27B1-475D-B699-036464D21063}" presName="accent_1" presStyleCnt="0"/>
      <dgm:spPr/>
    </dgm:pt>
    <dgm:pt modelId="{E884479C-7FC8-4F8D-9DCB-E9BE5E433257}" type="pres">
      <dgm:prSet presAssocID="{AC562CC7-27B1-475D-B699-036464D21063}" presName="accentRepeatNode" presStyleLbl="solidFgAcc1" presStyleIdx="0" presStyleCnt="5"/>
      <dgm:spPr/>
    </dgm:pt>
    <dgm:pt modelId="{60834D5F-775A-4AD3-AC8C-2FC42BF80FEC}" type="pres">
      <dgm:prSet presAssocID="{37207EB1-21F5-4361-A2DF-CCDCF68C8882}" presName="text_2" presStyleLbl="node1" presStyleIdx="1" presStyleCnt="5">
        <dgm:presLayoutVars>
          <dgm:bulletEnabled val="1"/>
        </dgm:presLayoutVars>
      </dgm:prSet>
      <dgm:spPr/>
    </dgm:pt>
    <dgm:pt modelId="{7A15036A-B627-4D4A-8D3A-5FC32DABBB09}" type="pres">
      <dgm:prSet presAssocID="{37207EB1-21F5-4361-A2DF-CCDCF68C8882}" presName="accent_2" presStyleCnt="0"/>
      <dgm:spPr/>
    </dgm:pt>
    <dgm:pt modelId="{37EC2FBC-D350-4A07-AE5A-6C00544B0941}" type="pres">
      <dgm:prSet presAssocID="{37207EB1-21F5-4361-A2DF-CCDCF68C8882}" presName="accentRepeatNode" presStyleLbl="solidFgAcc1" presStyleIdx="1" presStyleCnt="5"/>
      <dgm:spPr/>
    </dgm:pt>
    <dgm:pt modelId="{A2DB1669-701B-4038-9FEF-A4577BB764FC}" type="pres">
      <dgm:prSet presAssocID="{0735514E-545F-4471-A186-AD3F30BDA4B3}" presName="text_3" presStyleLbl="node1" presStyleIdx="2" presStyleCnt="5">
        <dgm:presLayoutVars>
          <dgm:bulletEnabled val="1"/>
        </dgm:presLayoutVars>
      </dgm:prSet>
      <dgm:spPr/>
    </dgm:pt>
    <dgm:pt modelId="{33DB27BD-A5E7-4B24-BE94-8D5E1E2EC7C6}" type="pres">
      <dgm:prSet presAssocID="{0735514E-545F-4471-A186-AD3F30BDA4B3}" presName="accent_3" presStyleCnt="0"/>
      <dgm:spPr/>
    </dgm:pt>
    <dgm:pt modelId="{02A1D974-26FA-47C9-8E80-599B33085051}" type="pres">
      <dgm:prSet presAssocID="{0735514E-545F-4471-A186-AD3F30BDA4B3}" presName="accentRepeatNode" presStyleLbl="solidFgAcc1" presStyleIdx="2" presStyleCnt="5"/>
      <dgm:spPr/>
    </dgm:pt>
    <dgm:pt modelId="{36C2D822-3A1B-423D-8B84-A3D69AF4884E}" type="pres">
      <dgm:prSet presAssocID="{3AD7F7F6-B9FA-4451-A0FA-9F505D5C11E9}" presName="text_4" presStyleLbl="node1" presStyleIdx="3" presStyleCnt="5">
        <dgm:presLayoutVars>
          <dgm:bulletEnabled val="1"/>
        </dgm:presLayoutVars>
      </dgm:prSet>
      <dgm:spPr/>
    </dgm:pt>
    <dgm:pt modelId="{EEE54FC8-0E81-411F-8B15-508182E42AA6}" type="pres">
      <dgm:prSet presAssocID="{3AD7F7F6-B9FA-4451-A0FA-9F505D5C11E9}" presName="accent_4" presStyleCnt="0"/>
      <dgm:spPr/>
    </dgm:pt>
    <dgm:pt modelId="{8DC17CCD-3F26-403F-BDF0-61F1A45B4514}" type="pres">
      <dgm:prSet presAssocID="{3AD7F7F6-B9FA-4451-A0FA-9F505D5C11E9}" presName="accentRepeatNode" presStyleLbl="solidFgAcc1" presStyleIdx="3" presStyleCnt="5"/>
      <dgm:spPr/>
    </dgm:pt>
    <dgm:pt modelId="{602CFE58-41B2-46A1-828A-9B94FF8DD8EE}" type="pres">
      <dgm:prSet presAssocID="{60226903-CB07-4558-8977-FE37C750AD57}" presName="text_5" presStyleLbl="node1" presStyleIdx="4" presStyleCnt="5">
        <dgm:presLayoutVars>
          <dgm:bulletEnabled val="1"/>
        </dgm:presLayoutVars>
      </dgm:prSet>
      <dgm:spPr/>
    </dgm:pt>
    <dgm:pt modelId="{0A414717-DB08-423F-999C-41B54291F19E}" type="pres">
      <dgm:prSet presAssocID="{60226903-CB07-4558-8977-FE37C750AD57}" presName="accent_5" presStyleCnt="0"/>
      <dgm:spPr/>
    </dgm:pt>
    <dgm:pt modelId="{7D1292C1-4637-4457-AFE7-B5A314EB04BD}" type="pres">
      <dgm:prSet presAssocID="{60226903-CB07-4558-8977-FE37C750AD57}" presName="accentRepeatNode" presStyleLbl="solidFgAcc1" presStyleIdx="4" presStyleCnt="5"/>
      <dgm:spPr/>
    </dgm:pt>
  </dgm:ptLst>
  <dgm:cxnLst>
    <dgm:cxn modelId="{E876C823-A8BD-4F46-B4A8-747C8356C662}" srcId="{112B0572-E322-47AE-A555-529EA5EB0E52}" destId="{0735514E-545F-4471-A186-AD3F30BDA4B3}" srcOrd="2" destOrd="0" parTransId="{53C9DCAF-E40E-46B9-A139-89F5C16681C7}" sibTransId="{93EB31DA-C66E-4935-8935-B559672642EA}"/>
    <dgm:cxn modelId="{74F78824-06D4-4822-97B1-A82C5ABDA6FC}" type="presOf" srcId="{8BE0172D-4E6B-4066-934F-36E115C5879F}" destId="{394DDC35-E993-4A07-9741-A61A2523F8E8}" srcOrd="0" destOrd="0" presId="urn:microsoft.com/office/officeart/2008/layout/VerticalCurvedList"/>
    <dgm:cxn modelId="{7C602133-BE7B-4046-ACC8-AF159232B175}" type="presOf" srcId="{AC562CC7-27B1-475D-B699-036464D21063}" destId="{F0DFF255-33D9-48D4-A8BD-DF896425C34C}" srcOrd="0" destOrd="0" presId="urn:microsoft.com/office/officeart/2008/layout/VerticalCurvedList"/>
    <dgm:cxn modelId="{0506AA49-7D85-4C00-9A12-51D874FAE102}" type="presOf" srcId="{112B0572-E322-47AE-A555-529EA5EB0E52}" destId="{4DAB968E-C251-4258-8731-B404E98983CC}" srcOrd="0" destOrd="0" presId="urn:microsoft.com/office/officeart/2008/layout/VerticalCurvedList"/>
    <dgm:cxn modelId="{8303DB6D-F63A-4844-9F59-AAC49FE5C637}" type="presOf" srcId="{0735514E-545F-4471-A186-AD3F30BDA4B3}" destId="{A2DB1669-701B-4038-9FEF-A4577BB764FC}" srcOrd="0" destOrd="0" presId="urn:microsoft.com/office/officeart/2008/layout/VerticalCurvedList"/>
    <dgm:cxn modelId="{D1D9F66E-D9A3-4912-AB63-EB862E876B66}" type="presOf" srcId="{37207EB1-21F5-4361-A2DF-CCDCF68C8882}" destId="{60834D5F-775A-4AD3-AC8C-2FC42BF80FEC}" srcOrd="0" destOrd="0" presId="urn:microsoft.com/office/officeart/2008/layout/VerticalCurvedList"/>
    <dgm:cxn modelId="{EBCB8B6F-CD58-4A38-A879-E09865A04974}" srcId="{112B0572-E322-47AE-A555-529EA5EB0E52}" destId="{AC562CC7-27B1-475D-B699-036464D21063}" srcOrd="0" destOrd="0" parTransId="{A16B4115-EEBC-4425-948B-5BEB61CD3AD7}" sibTransId="{8BE0172D-4E6B-4066-934F-36E115C5879F}"/>
    <dgm:cxn modelId="{C519595A-FA42-4750-B821-36C7BCC1BBFF}" type="presOf" srcId="{3AD7F7F6-B9FA-4451-A0FA-9F505D5C11E9}" destId="{36C2D822-3A1B-423D-8B84-A3D69AF4884E}" srcOrd="0" destOrd="0" presId="urn:microsoft.com/office/officeart/2008/layout/VerticalCurvedList"/>
    <dgm:cxn modelId="{25EF91A2-0208-4B15-B7AF-57A2F56AACEE}" srcId="{112B0572-E322-47AE-A555-529EA5EB0E52}" destId="{60226903-CB07-4558-8977-FE37C750AD57}" srcOrd="4" destOrd="0" parTransId="{33722F26-8270-4E00-88B1-E2DE6DD1FB73}" sibTransId="{A53B57D0-E89C-4D1B-B657-AFE15A328DF2}"/>
    <dgm:cxn modelId="{79F9BAA8-74DC-418B-8FB2-5B504F6BB13E}" type="presOf" srcId="{60226903-CB07-4558-8977-FE37C750AD57}" destId="{602CFE58-41B2-46A1-828A-9B94FF8DD8EE}" srcOrd="0" destOrd="0" presId="urn:microsoft.com/office/officeart/2008/layout/VerticalCurvedList"/>
    <dgm:cxn modelId="{AD531DB2-E917-4765-9052-BDC5C581C2E2}" srcId="{112B0572-E322-47AE-A555-529EA5EB0E52}" destId="{37207EB1-21F5-4361-A2DF-CCDCF68C8882}" srcOrd="1" destOrd="0" parTransId="{E1BF8545-2BB3-4AD4-AC48-7F224E3443EB}" sibTransId="{A1F84F30-A495-451F-9E3E-7D04F13A8F34}"/>
    <dgm:cxn modelId="{66BDF3BF-9CBB-42ED-9DA3-E302150BF902}" srcId="{112B0572-E322-47AE-A555-529EA5EB0E52}" destId="{3AD7F7F6-B9FA-4451-A0FA-9F505D5C11E9}" srcOrd="3" destOrd="0" parTransId="{239D41F2-7B05-4563-8F7E-5D61341BC238}" sibTransId="{A13288D0-41B8-4A97-B83A-5D03A4B14A15}"/>
    <dgm:cxn modelId="{717C0418-8C89-4787-9D00-380D252D1E5A}" type="presParOf" srcId="{4DAB968E-C251-4258-8731-B404E98983CC}" destId="{25741FDF-A737-42CB-9EEC-DC6C1C7D5AB7}" srcOrd="0" destOrd="0" presId="urn:microsoft.com/office/officeart/2008/layout/VerticalCurvedList"/>
    <dgm:cxn modelId="{4ACDF124-462C-470E-939F-CD6F33CF7E9E}" type="presParOf" srcId="{25741FDF-A737-42CB-9EEC-DC6C1C7D5AB7}" destId="{2FDCC6FC-BCF5-4EFC-8E83-DF46CEC83F42}" srcOrd="0" destOrd="0" presId="urn:microsoft.com/office/officeart/2008/layout/VerticalCurvedList"/>
    <dgm:cxn modelId="{2838A47B-865C-46EF-A0AA-4C0DDCBAEF5A}" type="presParOf" srcId="{2FDCC6FC-BCF5-4EFC-8E83-DF46CEC83F42}" destId="{0C47B6C6-0291-4866-8FD5-0C403E1A5749}" srcOrd="0" destOrd="0" presId="urn:microsoft.com/office/officeart/2008/layout/VerticalCurvedList"/>
    <dgm:cxn modelId="{E5118452-3942-42F5-A65A-62DF91606CD5}" type="presParOf" srcId="{2FDCC6FC-BCF5-4EFC-8E83-DF46CEC83F42}" destId="{394DDC35-E993-4A07-9741-A61A2523F8E8}" srcOrd="1" destOrd="0" presId="urn:microsoft.com/office/officeart/2008/layout/VerticalCurvedList"/>
    <dgm:cxn modelId="{E8F84B22-DF3F-4C52-BD76-53D53363061C}" type="presParOf" srcId="{2FDCC6FC-BCF5-4EFC-8E83-DF46CEC83F42}" destId="{35A0C596-BE6B-4EF0-BCA2-1A382065D1CE}" srcOrd="2" destOrd="0" presId="urn:microsoft.com/office/officeart/2008/layout/VerticalCurvedList"/>
    <dgm:cxn modelId="{4412CD64-9E27-4ACE-8781-31C3289E011A}" type="presParOf" srcId="{2FDCC6FC-BCF5-4EFC-8E83-DF46CEC83F42}" destId="{F09E3BBE-CB03-4CB8-8CAB-A0C3B7A16E18}" srcOrd="3" destOrd="0" presId="urn:microsoft.com/office/officeart/2008/layout/VerticalCurvedList"/>
    <dgm:cxn modelId="{6228A1B6-87CD-4AF9-AF13-9A90B83067D5}" type="presParOf" srcId="{25741FDF-A737-42CB-9EEC-DC6C1C7D5AB7}" destId="{F0DFF255-33D9-48D4-A8BD-DF896425C34C}" srcOrd="1" destOrd="0" presId="urn:microsoft.com/office/officeart/2008/layout/VerticalCurvedList"/>
    <dgm:cxn modelId="{1852BA7A-1305-4B3C-8B70-831B1E85854C}" type="presParOf" srcId="{25741FDF-A737-42CB-9EEC-DC6C1C7D5AB7}" destId="{46F9E0A6-4706-4CED-A9D1-A5D641597FC9}" srcOrd="2" destOrd="0" presId="urn:microsoft.com/office/officeart/2008/layout/VerticalCurvedList"/>
    <dgm:cxn modelId="{DA630FF8-0CDF-405B-A44A-8F58D39AE1EA}" type="presParOf" srcId="{46F9E0A6-4706-4CED-A9D1-A5D641597FC9}" destId="{E884479C-7FC8-4F8D-9DCB-E9BE5E433257}" srcOrd="0" destOrd="0" presId="urn:microsoft.com/office/officeart/2008/layout/VerticalCurvedList"/>
    <dgm:cxn modelId="{BA237E2E-5EAC-43F6-8485-D063C1CA6437}" type="presParOf" srcId="{25741FDF-A737-42CB-9EEC-DC6C1C7D5AB7}" destId="{60834D5F-775A-4AD3-AC8C-2FC42BF80FEC}" srcOrd="3" destOrd="0" presId="urn:microsoft.com/office/officeart/2008/layout/VerticalCurvedList"/>
    <dgm:cxn modelId="{8133AAB5-F30A-450C-A1AB-48DFB8BC9E3C}" type="presParOf" srcId="{25741FDF-A737-42CB-9EEC-DC6C1C7D5AB7}" destId="{7A15036A-B627-4D4A-8D3A-5FC32DABBB09}" srcOrd="4" destOrd="0" presId="urn:microsoft.com/office/officeart/2008/layout/VerticalCurvedList"/>
    <dgm:cxn modelId="{AE1DE10D-6A32-437B-8D71-EF28F3E96A5D}" type="presParOf" srcId="{7A15036A-B627-4D4A-8D3A-5FC32DABBB09}" destId="{37EC2FBC-D350-4A07-AE5A-6C00544B0941}" srcOrd="0" destOrd="0" presId="urn:microsoft.com/office/officeart/2008/layout/VerticalCurvedList"/>
    <dgm:cxn modelId="{110ABFBA-8E72-4A68-8C60-CC52AA280623}" type="presParOf" srcId="{25741FDF-A737-42CB-9EEC-DC6C1C7D5AB7}" destId="{A2DB1669-701B-4038-9FEF-A4577BB764FC}" srcOrd="5" destOrd="0" presId="urn:microsoft.com/office/officeart/2008/layout/VerticalCurvedList"/>
    <dgm:cxn modelId="{57BBB64F-D37A-4076-9356-4A7E6CBE3FED}" type="presParOf" srcId="{25741FDF-A737-42CB-9EEC-DC6C1C7D5AB7}" destId="{33DB27BD-A5E7-4B24-BE94-8D5E1E2EC7C6}" srcOrd="6" destOrd="0" presId="urn:microsoft.com/office/officeart/2008/layout/VerticalCurvedList"/>
    <dgm:cxn modelId="{DB9BC495-2B75-4439-A83E-11FCEC6867AB}" type="presParOf" srcId="{33DB27BD-A5E7-4B24-BE94-8D5E1E2EC7C6}" destId="{02A1D974-26FA-47C9-8E80-599B33085051}" srcOrd="0" destOrd="0" presId="urn:microsoft.com/office/officeart/2008/layout/VerticalCurvedList"/>
    <dgm:cxn modelId="{F716A5FA-5957-4887-B5F5-9293F921ED63}" type="presParOf" srcId="{25741FDF-A737-42CB-9EEC-DC6C1C7D5AB7}" destId="{36C2D822-3A1B-423D-8B84-A3D69AF4884E}" srcOrd="7" destOrd="0" presId="urn:microsoft.com/office/officeart/2008/layout/VerticalCurvedList"/>
    <dgm:cxn modelId="{869C5EE1-BF86-4357-A312-17E9B0ECE3CB}" type="presParOf" srcId="{25741FDF-A737-42CB-9EEC-DC6C1C7D5AB7}" destId="{EEE54FC8-0E81-411F-8B15-508182E42AA6}" srcOrd="8" destOrd="0" presId="urn:microsoft.com/office/officeart/2008/layout/VerticalCurvedList"/>
    <dgm:cxn modelId="{40093BB2-C9AC-4F1A-A47F-2350297AF43D}" type="presParOf" srcId="{EEE54FC8-0E81-411F-8B15-508182E42AA6}" destId="{8DC17CCD-3F26-403F-BDF0-61F1A45B4514}" srcOrd="0" destOrd="0" presId="urn:microsoft.com/office/officeart/2008/layout/VerticalCurvedList"/>
    <dgm:cxn modelId="{BD4F54DD-D181-4BD8-9CE5-A3A9C9363F44}" type="presParOf" srcId="{25741FDF-A737-42CB-9EEC-DC6C1C7D5AB7}" destId="{602CFE58-41B2-46A1-828A-9B94FF8DD8EE}" srcOrd="9" destOrd="0" presId="urn:microsoft.com/office/officeart/2008/layout/VerticalCurvedList"/>
    <dgm:cxn modelId="{D5F742DF-800E-466D-9D13-08EE1D50CB8A}" type="presParOf" srcId="{25741FDF-A737-42CB-9EEC-DC6C1C7D5AB7}" destId="{0A414717-DB08-423F-999C-41B54291F19E}" srcOrd="10" destOrd="0" presId="urn:microsoft.com/office/officeart/2008/layout/VerticalCurvedList"/>
    <dgm:cxn modelId="{B6AB5E51-8177-4424-B8D4-EA1CF93A1724}" type="presParOf" srcId="{0A414717-DB08-423F-999C-41B54291F19E}" destId="{7D1292C1-4637-4457-AFE7-B5A314EB04B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2B0572-E322-47AE-A555-529EA5EB0E5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9D0DC349-6701-4538-9306-27B2D9FC0A5C}">
      <dgm:prSet phldrT="[Текст]" custT="1"/>
      <dgm:spPr/>
      <dgm:t>
        <a:bodyPr/>
        <a:lstStyle/>
        <a:p>
          <a:r>
            <a:rPr lang="bg-BG" sz="2400" dirty="0"/>
            <a:t>Екология</a:t>
          </a:r>
        </a:p>
      </dgm:t>
    </dgm:pt>
    <dgm:pt modelId="{D347BCD8-3BC2-4581-BBDC-BC50BF3B1089}" type="parTrans" cxnId="{CE1FDB5C-639C-4365-9D93-5D2AE224EDB0}">
      <dgm:prSet/>
      <dgm:spPr/>
      <dgm:t>
        <a:bodyPr/>
        <a:lstStyle/>
        <a:p>
          <a:endParaRPr lang="bg-BG"/>
        </a:p>
      </dgm:t>
    </dgm:pt>
    <dgm:pt modelId="{6C71B5E3-1F06-4439-8227-9A66F94E594B}" type="sibTrans" cxnId="{CE1FDB5C-639C-4365-9D93-5D2AE224EDB0}">
      <dgm:prSet/>
      <dgm:spPr/>
      <dgm:t>
        <a:bodyPr/>
        <a:lstStyle/>
        <a:p>
          <a:endParaRPr lang="bg-BG"/>
        </a:p>
      </dgm:t>
    </dgm:pt>
    <dgm:pt modelId="{28AF708C-8A23-4D4E-B3E5-FAD3388ECE45}">
      <dgm:prSet phldrT="[Текст]" custT="1"/>
      <dgm:spPr/>
      <dgm:t>
        <a:bodyPr/>
        <a:lstStyle/>
        <a:p>
          <a:r>
            <a:rPr lang="bg-BG" sz="2400" dirty="0"/>
            <a:t>Стимулиране на </a:t>
          </a:r>
          <a:r>
            <a:rPr lang="en-US" sz="2400" dirty="0"/>
            <a:t>Start-Up</a:t>
          </a:r>
          <a:endParaRPr lang="bg-BG" sz="2400" dirty="0"/>
        </a:p>
      </dgm:t>
    </dgm:pt>
    <dgm:pt modelId="{2175EBFF-ECBA-42A9-83E8-94745D48DD1E}" type="parTrans" cxnId="{37B74C18-5AB5-4620-8677-02327DEB13CA}">
      <dgm:prSet/>
      <dgm:spPr/>
      <dgm:t>
        <a:bodyPr/>
        <a:lstStyle/>
        <a:p>
          <a:endParaRPr lang="bg-BG"/>
        </a:p>
      </dgm:t>
    </dgm:pt>
    <dgm:pt modelId="{B986686B-7158-43B2-81FF-FA2B450A00B6}" type="sibTrans" cxnId="{37B74C18-5AB5-4620-8677-02327DEB13CA}">
      <dgm:prSet/>
      <dgm:spPr/>
      <dgm:t>
        <a:bodyPr/>
        <a:lstStyle/>
        <a:p>
          <a:endParaRPr lang="bg-BG"/>
        </a:p>
      </dgm:t>
    </dgm:pt>
    <dgm:pt modelId="{3425D16B-E8F9-4FAD-8FB2-8DF5781DB56E}">
      <dgm:prSet phldrT="[Текст]" custT="1"/>
      <dgm:spPr/>
      <dgm:t>
        <a:bodyPr/>
        <a:lstStyle/>
        <a:p>
          <a:r>
            <a:rPr lang="bg-BG" sz="2400" dirty="0"/>
            <a:t>Предприемачество</a:t>
          </a:r>
        </a:p>
      </dgm:t>
    </dgm:pt>
    <dgm:pt modelId="{F609A3F6-FA66-46B5-9608-25837F960A64}" type="parTrans" cxnId="{078688C7-1C8D-473D-BC55-70FBAAD7776F}">
      <dgm:prSet/>
      <dgm:spPr/>
    </dgm:pt>
    <dgm:pt modelId="{1DD045A8-AE7D-4FD8-8F6D-447A2DD1EAAC}" type="sibTrans" cxnId="{078688C7-1C8D-473D-BC55-70FBAAD7776F}">
      <dgm:prSet/>
      <dgm:spPr/>
    </dgm:pt>
    <dgm:pt modelId="{BD2CC89B-9F2E-4D03-AFB2-C90F307BBFA6}">
      <dgm:prSet phldrT="[Текст]" custT="1"/>
      <dgm:spPr/>
      <dgm:t>
        <a:bodyPr/>
        <a:lstStyle/>
        <a:p>
          <a:r>
            <a:rPr lang="bg-BG" sz="2400" dirty="0"/>
            <a:t>Местни инициативи</a:t>
          </a:r>
          <a:endParaRPr lang="bg-BG" sz="2100" dirty="0"/>
        </a:p>
      </dgm:t>
    </dgm:pt>
    <dgm:pt modelId="{9DB2EF54-740C-4F6C-8D84-E4065B0B510C}" type="parTrans" cxnId="{A2F76AF6-9F81-45FF-96B1-545DA42A4759}">
      <dgm:prSet/>
      <dgm:spPr/>
    </dgm:pt>
    <dgm:pt modelId="{BF181363-DFF5-49AE-8AE0-07987CC60AE7}" type="sibTrans" cxnId="{A2F76AF6-9F81-45FF-96B1-545DA42A4759}">
      <dgm:prSet/>
      <dgm:spPr/>
    </dgm:pt>
    <dgm:pt modelId="{D4670C0D-BB5C-468A-9170-0BA585CEA2A7}">
      <dgm:prSet phldrT="[Текст]" custT="1"/>
      <dgm:spPr/>
      <dgm:t>
        <a:bodyPr/>
        <a:lstStyle/>
        <a:p>
          <a:r>
            <a:rPr lang="bg-BG" sz="2400" dirty="0"/>
            <a:t>Капацитет на общността</a:t>
          </a:r>
          <a:endParaRPr lang="bg-BG" sz="2100" dirty="0"/>
        </a:p>
      </dgm:t>
    </dgm:pt>
    <dgm:pt modelId="{21E0DD12-828F-435A-B707-88F2A48881D7}" type="parTrans" cxnId="{7EEE6861-08B2-48C6-9833-55177AC8A7D0}">
      <dgm:prSet/>
      <dgm:spPr/>
    </dgm:pt>
    <dgm:pt modelId="{6F21FD54-3087-4CA1-B382-DA73D916C98E}" type="sibTrans" cxnId="{7EEE6861-08B2-48C6-9833-55177AC8A7D0}">
      <dgm:prSet/>
      <dgm:spPr/>
    </dgm:pt>
    <dgm:pt modelId="{4DAB968E-C251-4258-8731-B404E98983CC}" type="pres">
      <dgm:prSet presAssocID="{112B0572-E322-47AE-A555-529EA5EB0E52}" presName="Name0" presStyleCnt="0">
        <dgm:presLayoutVars>
          <dgm:chMax val="7"/>
          <dgm:chPref val="7"/>
          <dgm:dir/>
        </dgm:presLayoutVars>
      </dgm:prSet>
      <dgm:spPr/>
    </dgm:pt>
    <dgm:pt modelId="{25741FDF-A737-42CB-9EEC-DC6C1C7D5AB7}" type="pres">
      <dgm:prSet presAssocID="{112B0572-E322-47AE-A555-529EA5EB0E52}" presName="Name1" presStyleCnt="0"/>
      <dgm:spPr/>
    </dgm:pt>
    <dgm:pt modelId="{2FDCC6FC-BCF5-4EFC-8E83-DF46CEC83F42}" type="pres">
      <dgm:prSet presAssocID="{112B0572-E322-47AE-A555-529EA5EB0E52}" presName="cycle" presStyleCnt="0"/>
      <dgm:spPr/>
    </dgm:pt>
    <dgm:pt modelId="{0C47B6C6-0291-4866-8FD5-0C403E1A5749}" type="pres">
      <dgm:prSet presAssocID="{112B0572-E322-47AE-A555-529EA5EB0E52}" presName="srcNode" presStyleLbl="node1" presStyleIdx="0" presStyleCnt="5"/>
      <dgm:spPr/>
    </dgm:pt>
    <dgm:pt modelId="{394DDC35-E993-4A07-9741-A61A2523F8E8}" type="pres">
      <dgm:prSet presAssocID="{112B0572-E322-47AE-A555-529EA5EB0E52}" presName="conn" presStyleLbl="parChTrans1D2" presStyleIdx="0" presStyleCnt="1"/>
      <dgm:spPr/>
    </dgm:pt>
    <dgm:pt modelId="{35A0C596-BE6B-4EF0-BCA2-1A382065D1CE}" type="pres">
      <dgm:prSet presAssocID="{112B0572-E322-47AE-A555-529EA5EB0E52}" presName="extraNode" presStyleLbl="node1" presStyleIdx="0" presStyleCnt="5"/>
      <dgm:spPr/>
    </dgm:pt>
    <dgm:pt modelId="{F09E3BBE-CB03-4CB8-8CAB-A0C3B7A16E18}" type="pres">
      <dgm:prSet presAssocID="{112B0572-E322-47AE-A555-529EA5EB0E52}" presName="dstNode" presStyleLbl="node1" presStyleIdx="0" presStyleCnt="5"/>
      <dgm:spPr/>
    </dgm:pt>
    <dgm:pt modelId="{5486734D-0628-44B9-9D48-EDEE5C651721}" type="pres">
      <dgm:prSet presAssocID="{9D0DC349-6701-4538-9306-27B2D9FC0A5C}" presName="text_1" presStyleLbl="node1" presStyleIdx="0" presStyleCnt="5">
        <dgm:presLayoutVars>
          <dgm:bulletEnabled val="1"/>
        </dgm:presLayoutVars>
      </dgm:prSet>
      <dgm:spPr/>
    </dgm:pt>
    <dgm:pt modelId="{CDF7218E-AD53-491E-B257-A4F415ADBEFE}" type="pres">
      <dgm:prSet presAssocID="{9D0DC349-6701-4538-9306-27B2D9FC0A5C}" presName="accent_1" presStyleCnt="0"/>
      <dgm:spPr/>
    </dgm:pt>
    <dgm:pt modelId="{E8944D7C-20C3-47B1-87E5-854A98FBD322}" type="pres">
      <dgm:prSet presAssocID="{9D0DC349-6701-4538-9306-27B2D9FC0A5C}" presName="accentRepeatNode" presStyleLbl="solidFgAcc1" presStyleIdx="0" presStyleCnt="5"/>
      <dgm:spPr/>
    </dgm:pt>
    <dgm:pt modelId="{5326CD66-FE18-4FD6-8837-E7BC7B221D05}" type="pres">
      <dgm:prSet presAssocID="{28AF708C-8A23-4D4E-B3E5-FAD3388ECE45}" presName="text_2" presStyleLbl="node1" presStyleIdx="1" presStyleCnt="5">
        <dgm:presLayoutVars>
          <dgm:bulletEnabled val="1"/>
        </dgm:presLayoutVars>
      </dgm:prSet>
      <dgm:spPr/>
    </dgm:pt>
    <dgm:pt modelId="{ECAB16AC-9C5A-4044-A5D3-4AE024808C78}" type="pres">
      <dgm:prSet presAssocID="{28AF708C-8A23-4D4E-B3E5-FAD3388ECE45}" presName="accent_2" presStyleCnt="0"/>
      <dgm:spPr/>
    </dgm:pt>
    <dgm:pt modelId="{697FC45D-9A90-474C-92BA-CB2FDF23497B}" type="pres">
      <dgm:prSet presAssocID="{28AF708C-8A23-4D4E-B3E5-FAD3388ECE45}" presName="accentRepeatNode" presStyleLbl="solidFgAcc1" presStyleIdx="1" presStyleCnt="5"/>
      <dgm:spPr/>
    </dgm:pt>
    <dgm:pt modelId="{E8A361A3-6BA8-4779-BEE4-E1538D9C802B}" type="pres">
      <dgm:prSet presAssocID="{3425D16B-E8F9-4FAD-8FB2-8DF5781DB56E}" presName="text_3" presStyleLbl="node1" presStyleIdx="2" presStyleCnt="5">
        <dgm:presLayoutVars>
          <dgm:bulletEnabled val="1"/>
        </dgm:presLayoutVars>
      </dgm:prSet>
      <dgm:spPr/>
    </dgm:pt>
    <dgm:pt modelId="{DEC9F9F2-5C48-4E35-B091-077992A7286C}" type="pres">
      <dgm:prSet presAssocID="{3425D16B-E8F9-4FAD-8FB2-8DF5781DB56E}" presName="accent_3" presStyleCnt="0"/>
      <dgm:spPr/>
    </dgm:pt>
    <dgm:pt modelId="{FA47E75E-BEC3-4739-BE78-C90741B092FC}" type="pres">
      <dgm:prSet presAssocID="{3425D16B-E8F9-4FAD-8FB2-8DF5781DB56E}" presName="accentRepeatNode" presStyleLbl="solidFgAcc1" presStyleIdx="2" presStyleCnt="5"/>
      <dgm:spPr/>
    </dgm:pt>
    <dgm:pt modelId="{52DABC78-343C-42AA-AAD3-220A7260A3DB}" type="pres">
      <dgm:prSet presAssocID="{BD2CC89B-9F2E-4D03-AFB2-C90F307BBFA6}" presName="text_4" presStyleLbl="node1" presStyleIdx="3" presStyleCnt="5">
        <dgm:presLayoutVars>
          <dgm:bulletEnabled val="1"/>
        </dgm:presLayoutVars>
      </dgm:prSet>
      <dgm:spPr/>
    </dgm:pt>
    <dgm:pt modelId="{DCA9A69B-00F8-4F43-BA14-4DD1FC6E3711}" type="pres">
      <dgm:prSet presAssocID="{BD2CC89B-9F2E-4D03-AFB2-C90F307BBFA6}" presName="accent_4" presStyleCnt="0"/>
      <dgm:spPr/>
    </dgm:pt>
    <dgm:pt modelId="{8257CD67-B2BE-4925-B9AE-FE9376B76361}" type="pres">
      <dgm:prSet presAssocID="{BD2CC89B-9F2E-4D03-AFB2-C90F307BBFA6}" presName="accentRepeatNode" presStyleLbl="solidFgAcc1" presStyleIdx="3" presStyleCnt="5"/>
      <dgm:spPr/>
    </dgm:pt>
    <dgm:pt modelId="{92DC3DCA-F9B0-40CA-ABBB-84E6947D62F8}" type="pres">
      <dgm:prSet presAssocID="{D4670C0D-BB5C-468A-9170-0BA585CEA2A7}" presName="text_5" presStyleLbl="node1" presStyleIdx="4" presStyleCnt="5">
        <dgm:presLayoutVars>
          <dgm:bulletEnabled val="1"/>
        </dgm:presLayoutVars>
      </dgm:prSet>
      <dgm:spPr/>
    </dgm:pt>
    <dgm:pt modelId="{16E0EB66-B2DB-46AE-AE2C-F9DCED7BFEAE}" type="pres">
      <dgm:prSet presAssocID="{D4670C0D-BB5C-468A-9170-0BA585CEA2A7}" presName="accent_5" presStyleCnt="0"/>
      <dgm:spPr/>
    </dgm:pt>
    <dgm:pt modelId="{093F1633-CCA0-4E47-8834-E5093E2E96BC}" type="pres">
      <dgm:prSet presAssocID="{D4670C0D-BB5C-468A-9170-0BA585CEA2A7}" presName="accentRepeatNode" presStyleLbl="solidFgAcc1" presStyleIdx="4" presStyleCnt="5"/>
      <dgm:spPr/>
    </dgm:pt>
  </dgm:ptLst>
  <dgm:cxnLst>
    <dgm:cxn modelId="{8A15720E-C3A7-4029-9F04-46163FD775C0}" type="presOf" srcId="{28AF708C-8A23-4D4E-B3E5-FAD3388ECE45}" destId="{5326CD66-FE18-4FD6-8837-E7BC7B221D05}" srcOrd="0" destOrd="0" presId="urn:microsoft.com/office/officeart/2008/layout/VerticalCurvedList"/>
    <dgm:cxn modelId="{37B74C18-5AB5-4620-8677-02327DEB13CA}" srcId="{112B0572-E322-47AE-A555-529EA5EB0E52}" destId="{28AF708C-8A23-4D4E-B3E5-FAD3388ECE45}" srcOrd="1" destOrd="0" parTransId="{2175EBFF-ECBA-42A9-83E8-94745D48DD1E}" sibTransId="{B986686B-7158-43B2-81FF-FA2B450A00B6}"/>
    <dgm:cxn modelId="{703F2B23-4DA5-40EB-A1F2-F022C6E2A33A}" type="presOf" srcId="{9D0DC349-6701-4538-9306-27B2D9FC0A5C}" destId="{5486734D-0628-44B9-9D48-EDEE5C651721}" srcOrd="0" destOrd="0" presId="urn:microsoft.com/office/officeart/2008/layout/VerticalCurvedList"/>
    <dgm:cxn modelId="{CE1FDB5C-639C-4365-9D93-5D2AE224EDB0}" srcId="{112B0572-E322-47AE-A555-529EA5EB0E52}" destId="{9D0DC349-6701-4538-9306-27B2D9FC0A5C}" srcOrd="0" destOrd="0" parTransId="{D347BCD8-3BC2-4581-BBDC-BC50BF3B1089}" sibTransId="{6C71B5E3-1F06-4439-8227-9A66F94E594B}"/>
    <dgm:cxn modelId="{7EEE6861-08B2-48C6-9833-55177AC8A7D0}" srcId="{112B0572-E322-47AE-A555-529EA5EB0E52}" destId="{D4670C0D-BB5C-468A-9170-0BA585CEA2A7}" srcOrd="4" destOrd="0" parTransId="{21E0DD12-828F-435A-B707-88F2A48881D7}" sibTransId="{6F21FD54-3087-4CA1-B382-DA73D916C98E}"/>
    <dgm:cxn modelId="{E2C03B43-7D55-43F2-AC7E-54042BF71F4F}" type="presOf" srcId="{6C71B5E3-1F06-4439-8227-9A66F94E594B}" destId="{394DDC35-E993-4A07-9741-A61A2523F8E8}" srcOrd="0" destOrd="0" presId="urn:microsoft.com/office/officeart/2008/layout/VerticalCurvedList"/>
    <dgm:cxn modelId="{0506AA49-7D85-4C00-9A12-51D874FAE102}" type="presOf" srcId="{112B0572-E322-47AE-A555-529EA5EB0E52}" destId="{4DAB968E-C251-4258-8731-B404E98983CC}" srcOrd="0" destOrd="0" presId="urn:microsoft.com/office/officeart/2008/layout/VerticalCurvedList"/>
    <dgm:cxn modelId="{32278D5A-67B5-4500-8C8C-C43FCD539D6B}" type="presOf" srcId="{3425D16B-E8F9-4FAD-8FB2-8DF5781DB56E}" destId="{E8A361A3-6BA8-4779-BEE4-E1538D9C802B}" srcOrd="0" destOrd="0" presId="urn:microsoft.com/office/officeart/2008/layout/VerticalCurvedList"/>
    <dgm:cxn modelId="{75D7B3A1-7B82-4485-A4F2-39F7F7DE5189}" type="presOf" srcId="{D4670C0D-BB5C-468A-9170-0BA585CEA2A7}" destId="{92DC3DCA-F9B0-40CA-ABBB-84E6947D62F8}" srcOrd="0" destOrd="0" presId="urn:microsoft.com/office/officeart/2008/layout/VerticalCurvedList"/>
    <dgm:cxn modelId="{577093C2-DF76-4C0A-9181-601EF5D4F2A4}" type="presOf" srcId="{BD2CC89B-9F2E-4D03-AFB2-C90F307BBFA6}" destId="{52DABC78-343C-42AA-AAD3-220A7260A3DB}" srcOrd="0" destOrd="0" presId="urn:microsoft.com/office/officeart/2008/layout/VerticalCurvedList"/>
    <dgm:cxn modelId="{078688C7-1C8D-473D-BC55-70FBAAD7776F}" srcId="{112B0572-E322-47AE-A555-529EA5EB0E52}" destId="{3425D16B-E8F9-4FAD-8FB2-8DF5781DB56E}" srcOrd="2" destOrd="0" parTransId="{F609A3F6-FA66-46B5-9608-25837F960A64}" sibTransId="{1DD045A8-AE7D-4FD8-8F6D-447A2DD1EAAC}"/>
    <dgm:cxn modelId="{A2F76AF6-9F81-45FF-96B1-545DA42A4759}" srcId="{112B0572-E322-47AE-A555-529EA5EB0E52}" destId="{BD2CC89B-9F2E-4D03-AFB2-C90F307BBFA6}" srcOrd="3" destOrd="0" parTransId="{9DB2EF54-740C-4F6C-8D84-E4065B0B510C}" sibTransId="{BF181363-DFF5-49AE-8AE0-07987CC60AE7}"/>
    <dgm:cxn modelId="{717C0418-8C89-4787-9D00-380D252D1E5A}" type="presParOf" srcId="{4DAB968E-C251-4258-8731-B404E98983CC}" destId="{25741FDF-A737-42CB-9EEC-DC6C1C7D5AB7}" srcOrd="0" destOrd="0" presId="urn:microsoft.com/office/officeart/2008/layout/VerticalCurvedList"/>
    <dgm:cxn modelId="{4ACDF124-462C-470E-939F-CD6F33CF7E9E}" type="presParOf" srcId="{25741FDF-A737-42CB-9EEC-DC6C1C7D5AB7}" destId="{2FDCC6FC-BCF5-4EFC-8E83-DF46CEC83F42}" srcOrd="0" destOrd="0" presId="urn:microsoft.com/office/officeart/2008/layout/VerticalCurvedList"/>
    <dgm:cxn modelId="{2838A47B-865C-46EF-A0AA-4C0DDCBAEF5A}" type="presParOf" srcId="{2FDCC6FC-BCF5-4EFC-8E83-DF46CEC83F42}" destId="{0C47B6C6-0291-4866-8FD5-0C403E1A5749}" srcOrd="0" destOrd="0" presId="urn:microsoft.com/office/officeart/2008/layout/VerticalCurvedList"/>
    <dgm:cxn modelId="{E5118452-3942-42F5-A65A-62DF91606CD5}" type="presParOf" srcId="{2FDCC6FC-BCF5-4EFC-8E83-DF46CEC83F42}" destId="{394DDC35-E993-4A07-9741-A61A2523F8E8}" srcOrd="1" destOrd="0" presId="urn:microsoft.com/office/officeart/2008/layout/VerticalCurvedList"/>
    <dgm:cxn modelId="{E8F84B22-DF3F-4C52-BD76-53D53363061C}" type="presParOf" srcId="{2FDCC6FC-BCF5-4EFC-8E83-DF46CEC83F42}" destId="{35A0C596-BE6B-4EF0-BCA2-1A382065D1CE}" srcOrd="2" destOrd="0" presId="urn:microsoft.com/office/officeart/2008/layout/VerticalCurvedList"/>
    <dgm:cxn modelId="{4412CD64-9E27-4ACE-8781-31C3289E011A}" type="presParOf" srcId="{2FDCC6FC-BCF5-4EFC-8E83-DF46CEC83F42}" destId="{F09E3BBE-CB03-4CB8-8CAB-A0C3B7A16E18}" srcOrd="3" destOrd="0" presId="urn:microsoft.com/office/officeart/2008/layout/VerticalCurvedList"/>
    <dgm:cxn modelId="{CF923E13-51CC-4929-8473-A9B10417060F}" type="presParOf" srcId="{25741FDF-A737-42CB-9EEC-DC6C1C7D5AB7}" destId="{5486734D-0628-44B9-9D48-EDEE5C651721}" srcOrd="1" destOrd="0" presId="urn:microsoft.com/office/officeart/2008/layout/VerticalCurvedList"/>
    <dgm:cxn modelId="{8AD5BAD0-2013-42F1-9F3D-5BA0EA0C8542}" type="presParOf" srcId="{25741FDF-A737-42CB-9EEC-DC6C1C7D5AB7}" destId="{CDF7218E-AD53-491E-B257-A4F415ADBEFE}" srcOrd="2" destOrd="0" presId="urn:microsoft.com/office/officeart/2008/layout/VerticalCurvedList"/>
    <dgm:cxn modelId="{204AF009-B3E2-43C1-AB07-C50266429D06}" type="presParOf" srcId="{CDF7218E-AD53-491E-B257-A4F415ADBEFE}" destId="{E8944D7C-20C3-47B1-87E5-854A98FBD322}" srcOrd="0" destOrd="0" presId="urn:microsoft.com/office/officeart/2008/layout/VerticalCurvedList"/>
    <dgm:cxn modelId="{73C8D564-F487-4ABE-989B-FDF8A8FFAD4F}" type="presParOf" srcId="{25741FDF-A737-42CB-9EEC-DC6C1C7D5AB7}" destId="{5326CD66-FE18-4FD6-8837-E7BC7B221D05}" srcOrd="3" destOrd="0" presId="urn:microsoft.com/office/officeart/2008/layout/VerticalCurvedList"/>
    <dgm:cxn modelId="{62CC800A-CC93-47A8-B98A-655D86A15155}" type="presParOf" srcId="{25741FDF-A737-42CB-9EEC-DC6C1C7D5AB7}" destId="{ECAB16AC-9C5A-4044-A5D3-4AE024808C78}" srcOrd="4" destOrd="0" presId="urn:microsoft.com/office/officeart/2008/layout/VerticalCurvedList"/>
    <dgm:cxn modelId="{373636DD-8E9C-4792-9C45-28626EBB0940}" type="presParOf" srcId="{ECAB16AC-9C5A-4044-A5D3-4AE024808C78}" destId="{697FC45D-9A90-474C-92BA-CB2FDF23497B}" srcOrd="0" destOrd="0" presId="urn:microsoft.com/office/officeart/2008/layout/VerticalCurvedList"/>
    <dgm:cxn modelId="{759A0B23-A6CA-48BE-9810-023031806E35}" type="presParOf" srcId="{25741FDF-A737-42CB-9EEC-DC6C1C7D5AB7}" destId="{E8A361A3-6BA8-4779-BEE4-E1538D9C802B}" srcOrd="5" destOrd="0" presId="urn:microsoft.com/office/officeart/2008/layout/VerticalCurvedList"/>
    <dgm:cxn modelId="{BA6CC47B-B208-445A-A141-BB147C8B93BA}" type="presParOf" srcId="{25741FDF-A737-42CB-9EEC-DC6C1C7D5AB7}" destId="{DEC9F9F2-5C48-4E35-B091-077992A7286C}" srcOrd="6" destOrd="0" presId="urn:microsoft.com/office/officeart/2008/layout/VerticalCurvedList"/>
    <dgm:cxn modelId="{0F3AC6A4-0FC1-4AE8-B200-1939611D6CEA}" type="presParOf" srcId="{DEC9F9F2-5C48-4E35-B091-077992A7286C}" destId="{FA47E75E-BEC3-4739-BE78-C90741B092FC}" srcOrd="0" destOrd="0" presId="urn:microsoft.com/office/officeart/2008/layout/VerticalCurvedList"/>
    <dgm:cxn modelId="{AB6B2E2B-1620-442B-91DA-E4581C0D12FE}" type="presParOf" srcId="{25741FDF-A737-42CB-9EEC-DC6C1C7D5AB7}" destId="{52DABC78-343C-42AA-AAD3-220A7260A3DB}" srcOrd="7" destOrd="0" presId="urn:microsoft.com/office/officeart/2008/layout/VerticalCurvedList"/>
    <dgm:cxn modelId="{3091CB8F-508B-4215-8A05-CF5567B5F3B5}" type="presParOf" srcId="{25741FDF-A737-42CB-9EEC-DC6C1C7D5AB7}" destId="{DCA9A69B-00F8-4F43-BA14-4DD1FC6E3711}" srcOrd="8" destOrd="0" presId="urn:microsoft.com/office/officeart/2008/layout/VerticalCurvedList"/>
    <dgm:cxn modelId="{8D2D2F3A-2658-40FF-927F-DAC00D32A12D}" type="presParOf" srcId="{DCA9A69B-00F8-4F43-BA14-4DD1FC6E3711}" destId="{8257CD67-B2BE-4925-B9AE-FE9376B76361}" srcOrd="0" destOrd="0" presId="urn:microsoft.com/office/officeart/2008/layout/VerticalCurvedList"/>
    <dgm:cxn modelId="{F5625A35-E955-4050-95E3-0CDB9F66470C}" type="presParOf" srcId="{25741FDF-A737-42CB-9EEC-DC6C1C7D5AB7}" destId="{92DC3DCA-F9B0-40CA-ABBB-84E6947D62F8}" srcOrd="9" destOrd="0" presId="urn:microsoft.com/office/officeart/2008/layout/VerticalCurvedList"/>
    <dgm:cxn modelId="{375B5BE2-A8AA-44E2-95C5-FC21598F6D88}" type="presParOf" srcId="{25741FDF-A737-42CB-9EEC-DC6C1C7D5AB7}" destId="{16E0EB66-B2DB-46AE-AE2C-F9DCED7BFEAE}" srcOrd="10" destOrd="0" presId="urn:microsoft.com/office/officeart/2008/layout/VerticalCurvedList"/>
    <dgm:cxn modelId="{8423067A-9AAA-4745-BC8A-0272E0D1E556}" type="presParOf" srcId="{16E0EB66-B2DB-46AE-AE2C-F9DCED7BFEAE}" destId="{093F1633-CCA0-4E47-8834-E5093E2E96B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E0EDA-9C1C-4BFA-A4D2-6A1B2AA542DD}">
      <dsp:nvSpPr>
        <dsp:cNvPr id="0" name=""/>
        <dsp:cNvSpPr/>
      </dsp:nvSpPr>
      <dsp:spPr>
        <a:xfrm>
          <a:off x="0" y="421893"/>
          <a:ext cx="8128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C2BF70-2DE6-4222-B797-90BFFFA5B06E}">
      <dsp:nvSpPr>
        <dsp:cNvPr id="0" name=""/>
        <dsp:cNvSpPr/>
      </dsp:nvSpPr>
      <dsp:spPr>
        <a:xfrm>
          <a:off x="406400" y="8613"/>
          <a:ext cx="568960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Териториален подход</a:t>
          </a:r>
        </a:p>
      </dsp:txBody>
      <dsp:txXfrm>
        <a:off x="446749" y="48962"/>
        <a:ext cx="5608902" cy="745862"/>
      </dsp:txXfrm>
    </dsp:sp>
    <dsp:sp modelId="{74677E68-1D3E-4F99-9308-5AD711B91A2F}">
      <dsp:nvSpPr>
        <dsp:cNvPr id="0" name=""/>
        <dsp:cNvSpPr/>
      </dsp:nvSpPr>
      <dsp:spPr>
        <a:xfrm>
          <a:off x="0" y="1691973"/>
          <a:ext cx="8128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11A7F9-6F44-4DD4-BE2A-C832ECF7C7C1}">
      <dsp:nvSpPr>
        <dsp:cNvPr id="0" name=""/>
        <dsp:cNvSpPr/>
      </dsp:nvSpPr>
      <dsp:spPr>
        <a:xfrm>
          <a:off x="406400" y="1278693"/>
          <a:ext cx="568960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Дългосрочна концепция</a:t>
          </a:r>
        </a:p>
      </dsp:txBody>
      <dsp:txXfrm>
        <a:off x="446749" y="1319042"/>
        <a:ext cx="5608902" cy="745862"/>
      </dsp:txXfrm>
    </dsp:sp>
    <dsp:sp modelId="{5A57FCE4-3ED7-4FF6-BE7F-90228FCEDBBE}">
      <dsp:nvSpPr>
        <dsp:cNvPr id="0" name=""/>
        <dsp:cNvSpPr/>
      </dsp:nvSpPr>
      <dsp:spPr>
        <a:xfrm>
          <a:off x="0" y="2962053"/>
          <a:ext cx="8128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C6F01-6044-43ED-A227-E9A7EC07D3C6}">
      <dsp:nvSpPr>
        <dsp:cNvPr id="0" name=""/>
        <dsp:cNvSpPr/>
      </dsp:nvSpPr>
      <dsp:spPr>
        <a:xfrm>
          <a:off x="406400" y="2548773"/>
          <a:ext cx="568960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Решения</a:t>
          </a:r>
        </a:p>
      </dsp:txBody>
      <dsp:txXfrm>
        <a:off x="446749" y="2589122"/>
        <a:ext cx="5608902" cy="745862"/>
      </dsp:txXfrm>
    </dsp:sp>
    <dsp:sp modelId="{C65FF891-A8A5-4D52-8363-BDD3043101BF}">
      <dsp:nvSpPr>
        <dsp:cNvPr id="0" name=""/>
        <dsp:cNvSpPr/>
      </dsp:nvSpPr>
      <dsp:spPr>
        <a:xfrm>
          <a:off x="0" y="4232133"/>
          <a:ext cx="8128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4E8DBC-A9C9-4B4B-8521-EE6CFC4D7371}">
      <dsp:nvSpPr>
        <dsp:cNvPr id="0" name=""/>
        <dsp:cNvSpPr/>
      </dsp:nvSpPr>
      <dsp:spPr>
        <a:xfrm>
          <a:off x="406400" y="3818853"/>
          <a:ext cx="568960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 dirty="0"/>
            <a:t>Работа в сътрудничество</a:t>
          </a:r>
        </a:p>
      </dsp:txBody>
      <dsp:txXfrm>
        <a:off x="446749" y="3859202"/>
        <a:ext cx="5608902" cy="745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2C1A2-02D6-4617-98C9-FE0B2FD460E3}">
      <dsp:nvSpPr>
        <dsp:cNvPr id="0" name=""/>
        <dsp:cNvSpPr/>
      </dsp:nvSpPr>
      <dsp:spPr>
        <a:xfrm rot="5400000">
          <a:off x="4897627" y="-1757701"/>
          <a:ext cx="139700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Кооперативи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Социални </a:t>
          </a:r>
          <a:r>
            <a:rPr lang="bg-BG" sz="2500" kern="1200" dirty="0" err="1"/>
            <a:t>предр</a:t>
          </a:r>
          <a:r>
            <a:rPr lang="bg-BG" sz="2500" kern="1200" dirty="0"/>
            <a:t>.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Общи каузи</a:t>
          </a:r>
        </a:p>
      </dsp:txBody>
      <dsp:txXfrm rot="-5400000">
        <a:off x="2962655" y="245467"/>
        <a:ext cx="5198748" cy="1260608"/>
      </dsp:txXfrm>
    </dsp:sp>
    <dsp:sp modelId="{8817046D-86A8-4FAB-A093-DC55C71BCBEF}">
      <dsp:nvSpPr>
        <dsp:cNvPr id="0" name=""/>
        <dsp:cNvSpPr/>
      </dsp:nvSpPr>
      <dsp:spPr>
        <a:xfrm>
          <a:off x="0" y="2645"/>
          <a:ext cx="2962656" cy="174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200" kern="1200" dirty="0"/>
            <a:t>Социални иновации</a:t>
          </a:r>
        </a:p>
      </dsp:txBody>
      <dsp:txXfrm>
        <a:off x="85245" y="87890"/>
        <a:ext cx="2792166" cy="1575760"/>
      </dsp:txXfrm>
    </dsp:sp>
    <dsp:sp modelId="{4AA38926-D728-4C81-B1C6-66A1B6B1AE8F}">
      <dsp:nvSpPr>
        <dsp:cNvPr id="0" name=""/>
        <dsp:cNvSpPr/>
      </dsp:nvSpPr>
      <dsp:spPr>
        <a:xfrm rot="5400000">
          <a:off x="4897627" y="75861"/>
          <a:ext cx="139700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Хранителни вериги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Осигуряване енергия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Ключови ресурси</a:t>
          </a:r>
        </a:p>
      </dsp:txBody>
      <dsp:txXfrm rot="-5400000">
        <a:off x="2962655" y="2079029"/>
        <a:ext cx="5198748" cy="1260608"/>
      </dsp:txXfrm>
    </dsp:sp>
    <dsp:sp modelId="{AE4A1D7A-F16A-4717-B0D1-D73299AB5ADD}">
      <dsp:nvSpPr>
        <dsp:cNvPr id="0" name=""/>
        <dsp:cNvSpPr/>
      </dsp:nvSpPr>
      <dsp:spPr>
        <a:xfrm>
          <a:off x="0" y="1836208"/>
          <a:ext cx="2962656" cy="174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200" kern="1200" dirty="0"/>
            <a:t>Технолог. иновации</a:t>
          </a:r>
        </a:p>
      </dsp:txBody>
      <dsp:txXfrm>
        <a:off x="85245" y="1921453"/>
        <a:ext cx="2792166" cy="1575760"/>
      </dsp:txXfrm>
    </dsp:sp>
    <dsp:sp modelId="{EFD5A05D-B788-4262-9BD7-289B3301B503}">
      <dsp:nvSpPr>
        <dsp:cNvPr id="0" name=""/>
        <dsp:cNvSpPr/>
      </dsp:nvSpPr>
      <dsp:spPr>
        <a:xfrm rot="5400000">
          <a:off x="4897627" y="1909424"/>
          <a:ext cx="139700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Е-Услуги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Бази данни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500" kern="1200" dirty="0"/>
            <a:t>Дигитализация</a:t>
          </a:r>
        </a:p>
      </dsp:txBody>
      <dsp:txXfrm rot="-5400000">
        <a:off x="2962655" y="3912592"/>
        <a:ext cx="5198748" cy="1260608"/>
      </dsp:txXfrm>
    </dsp:sp>
    <dsp:sp modelId="{D0241E52-509F-4493-A2AB-ACDA99974A54}">
      <dsp:nvSpPr>
        <dsp:cNvPr id="0" name=""/>
        <dsp:cNvSpPr/>
      </dsp:nvSpPr>
      <dsp:spPr>
        <a:xfrm>
          <a:off x="0" y="3669771"/>
          <a:ext cx="2962656" cy="174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200" kern="1200" dirty="0"/>
            <a:t>Цифрови иновации</a:t>
          </a:r>
        </a:p>
      </dsp:txBody>
      <dsp:txXfrm>
        <a:off x="85245" y="3755016"/>
        <a:ext cx="2792166" cy="15757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4DDC35-E993-4A07-9741-A61A2523F8E8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DFF255-33D9-48D4-A8BD-DF896425C34C}">
      <dsp:nvSpPr>
        <dsp:cNvPr id="0" name=""/>
        <dsp:cNvSpPr/>
      </dsp:nvSpPr>
      <dsp:spPr>
        <a:xfrm>
          <a:off x="509717" y="338558"/>
          <a:ext cx="76433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500" kern="1200" dirty="0"/>
            <a:t>Цифрова свързаност</a:t>
          </a:r>
        </a:p>
      </dsp:txBody>
      <dsp:txXfrm>
        <a:off x="509717" y="338558"/>
        <a:ext cx="7643300" cy="677550"/>
      </dsp:txXfrm>
    </dsp:sp>
    <dsp:sp modelId="{E884479C-7FC8-4F8D-9DCB-E9BE5E433257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834D5F-775A-4AD3-AC8C-2FC42BF80FEC}">
      <dsp:nvSpPr>
        <dsp:cNvPr id="0" name=""/>
        <dsp:cNvSpPr/>
      </dsp:nvSpPr>
      <dsp:spPr>
        <a:xfrm>
          <a:off x="995230" y="1354558"/>
          <a:ext cx="71577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500" kern="1200" dirty="0"/>
            <a:t>Транспортна свързаност</a:t>
          </a:r>
        </a:p>
      </dsp:txBody>
      <dsp:txXfrm>
        <a:off x="995230" y="1354558"/>
        <a:ext cx="7157787" cy="677550"/>
      </dsp:txXfrm>
    </dsp:sp>
    <dsp:sp modelId="{37EC2FBC-D350-4A07-AE5A-6C00544B0941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DB1669-701B-4038-9FEF-A4577BB764FC}">
      <dsp:nvSpPr>
        <dsp:cNvPr id="0" name=""/>
        <dsp:cNvSpPr/>
      </dsp:nvSpPr>
      <dsp:spPr>
        <a:xfrm>
          <a:off x="1144243" y="2370558"/>
          <a:ext cx="7008774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500" kern="1200" dirty="0"/>
            <a:t>Мобилност</a:t>
          </a:r>
        </a:p>
      </dsp:txBody>
      <dsp:txXfrm>
        <a:off x="1144243" y="2370558"/>
        <a:ext cx="7008774" cy="677550"/>
      </dsp:txXfrm>
    </dsp:sp>
    <dsp:sp modelId="{02A1D974-26FA-47C9-8E80-599B33085051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C2D822-3A1B-423D-8B84-A3D69AF4884E}">
      <dsp:nvSpPr>
        <dsp:cNvPr id="0" name=""/>
        <dsp:cNvSpPr/>
      </dsp:nvSpPr>
      <dsp:spPr>
        <a:xfrm>
          <a:off x="995230" y="3386558"/>
          <a:ext cx="71577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500" kern="1200" dirty="0"/>
            <a:t>Цифровизация на местни ресурси (култ. </a:t>
          </a:r>
          <a:r>
            <a:rPr lang="bg-BG" sz="2500" kern="1200" dirty="0" err="1"/>
            <a:t>насл</a:t>
          </a:r>
          <a:r>
            <a:rPr lang="bg-BG" sz="2500" kern="1200" dirty="0"/>
            <a:t>)</a:t>
          </a:r>
        </a:p>
      </dsp:txBody>
      <dsp:txXfrm>
        <a:off x="995230" y="3386558"/>
        <a:ext cx="7157787" cy="677550"/>
      </dsp:txXfrm>
    </dsp:sp>
    <dsp:sp modelId="{8DC17CCD-3F26-403F-BDF0-61F1A45B4514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2CFE58-41B2-46A1-828A-9B94FF8DD8EE}">
      <dsp:nvSpPr>
        <dsp:cNvPr id="0" name=""/>
        <dsp:cNvSpPr/>
      </dsp:nvSpPr>
      <dsp:spPr>
        <a:xfrm>
          <a:off x="509717" y="4402558"/>
          <a:ext cx="76433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500" kern="1200" dirty="0"/>
            <a:t>Местните храни (</a:t>
          </a:r>
          <a:r>
            <a:rPr lang="bg-BG" sz="2500" kern="1200" dirty="0" err="1"/>
            <a:t>хранит.верига</a:t>
          </a:r>
          <a:r>
            <a:rPr lang="bg-BG" sz="2500" kern="1200" dirty="0"/>
            <a:t>)</a:t>
          </a:r>
        </a:p>
      </dsp:txBody>
      <dsp:txXfrm>
        <a:off x="509717" y="4402558"/>
        <a:ext cx="7643300" cy="677550"/>
      </dsp:txXfrm>
    </dsp:sp>
    <dsp:sp modelId="{7D1292C1-4637-4457-AFE7-B5A314EB04BD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4DDC35-E993-4A07-9741-A61A2523F8E8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6734D-0628-44B9-9D48-EDEE5C651721}">
      <dsp:nvSpPr>
        <dsp:cNvPr id="0" name=""/>
        <dsp:cNvSpPr/>
      </dsp:nvSpPr>
      <dsp:spPr>
        <a:xfrm>
          <a:off x="509717" y="338558"/>
          <a:ext cx="76433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400" kern="1200" dirty="0"/>
            <a:t>Екология</a:t>
          </a:r>
        </a:p>
      </dsp:txBody>
      <dsp:txXfrm>
        <a:off x="509717" y="338558"/>
        <a:ext cx="7643300" cy="677550"/>
      </dsp:txXfrm>
    </dsp:sp>
    <dsp:sp modelId="{E8944D7C-20C3-47B1-87E5-854A98FBD322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26CD66-FE18-4FD6-8837-E7BC7B221D05}">
      <dsp:nvSpPr>
        <dsp:cNvPr id="0" name=""/>
        <dsp:cNvSpPr/>
      </dsp:nvSpPr>
      <dsp:spPr>
        <a:xfrm>
          <a:off x="995230" y="1354558"/>
          <a:ext cx="71577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400" kern="1200" dirty="0"/>
            <a:t>Стимулиране на </a:t>
          </a:r>
          <a:r>
            <a:rPr lang="en-US" sz="2400" kern="1200" dirty="0"/>
            <a:t>Start-Up</a:t>
          </a:r>
          <a:endParaRPr lang="bg-BG" sz="2400" kern="1200" dirty="0"/>
        </a:p>
      </dsp:txBody>
      <dsp:txXfrm>
        <a:off x="995230" y="1354558"/>
        <a:ext cx="7157787" cy="677550"/>
      </dsp:txXfrm>
    </dsp:sp>
    <dsp:sp modelId="{697FC45D-9A90-474C-92BA-CB2FDF23497B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361A3-6BA8-4779-BEE4-E1538D9C802B}">
      <dsp:nvSpPr>
        <dsp:cNvPr id="0" name=""/>
        <dsp:cNvSpPr/>
      </dsp:nvSpPr>
      <dsp:spPr>
        <a:xfrm>
          <a:off x="1144243" y="2370558"/>
          <a:ext cx="7008774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400" kern="1200" dirty="0"/>
            <a:t>Предприемачество</a:t>
          </a:r>
        </a:p>
      </dsp:txBody>
      <dsp:txXfrm>
        <a:off x="1144243" y="2370558"/>
        <a:ext cx="7008774" cy="677550"/>
      </dsp:txXfrm>
    </dsp:sp>
    <dsp:sp modelId="{FA47E75E-BEC3-4739-BE78-C90741B092FC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ABC78-343C-42AA-AAD3-220A7260A3DB}">
      <dsp:nvSpPr>
        <dsp:cNvPr id="0" name=""/>
        <dsp:cNvSpPr/>
      </dsp:nvSpPr>
      <dsp:spPr>
        <a:xfrm>
          <a:off x="995230" y="3386558"/>
          <a:ext cx="71577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400" kern="1200" dirty="0"/>
            <a:t>Местни инициативи</a:t>
          </a:r>
          <a:endParaRPr lang="bg-BG" sz="2100" kern="1200" dirty="0"/>
        </a:p>
      </dsp:txBody>
      <dsp:txXfrm>
        <a:off x="995230" y="3386558"/>
        <a:ext cx="7157787" cy="677550"/>
      </dsp:txXfrm>
    </dsp:sp>
    <dsp:sp modelId="{8257CD67-B2BE-4925-B9AE-FE9376B76361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DC3DCA-F9B0-40CA-ABBB-84E6947D62F8}">
      <dsp:nvSpPr>
        <dsp:cNvPr id="0" name=""/>
        <dsp:cNvSpPr/>
      </dsp:nvSpPr>
      <dsp:spPr>
        <a:xfrm>
          <a:off x="509717" y="4402558"/>
          <a:ext cx="76433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400" kern="1200" dirty="0"/>
            <a:t>Капацитет на общността</a:t>
          </a:r>
          <a:endParaRPr lang="bg-BG" sz="2100" kern="1200" dirty="0"/>
        </a:p>
      </dsp:txBody>
      <dsp:txXfrm>
        <a:off x="509717" y="4402558"/>
        <a:ext cx="7643300" cy="677550"/>
      </dsp:txXfrm>
    </dsp:sp>
    <dsp:sp modelId="{093F1633-CCA0-4E47-8834-E5093E2E96BC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F312A11-A47C-45D3-A4B5-DCEC697EB0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A4D88B-280C-45B2-9813-480A21977A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C4309-B804-4832-AA6C-E54652F349C0}" type="datetimeFigureOut">
              <a:rPr lang="en-US" smtClean="0"/>
              <a:t>4/10/2023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97CA3-969C-4FE0-91F9-04806C18D7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B8D8BF-F322-4D8A-89BC-0B12BB1595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B928E-E4E3-49D1-B08B-627D985063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366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4D1F5-4789-4CDB-B24A-1D79B49EE9D6}" type="datetimeFigureOut">
              <a:rPr lang="en-US" smtClean="0"/>
              <a:t>4/10/2023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41ED-8AB5-40E1-BB3E-C8D24CF0B1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21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41ED-8AB5-40E1-BB3E-C8D24CF0B15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797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Oval 203">
            <a:extLst>
              <a:ext uri="{FF2B5EF4-FFF2-40B4-BE49-F238E27FC236}">
                <a16:creationId xmlns:a16="http://schemas.microsoft.com/office/drawing/2014/main" id="{59EF9546-F632-5A44-BA24-6871848D1CDC}"/>
              </a:ext>
            </a:extLst>
          </p:cNvPr>
          <p:cNvSpPr/>
          <p:nvPr userDrawn="1"/>
        </p:nvSpPr>
        <p:spPr>
          <a:xfrm>
            <a:off x="3005694" y="5109679"/>
            <a:ext cx="6180613" cy="630101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DC79B08-ACC3-D14B-86F6-40706E14FDE7}"/>
              </a:ext>
            </a:extLst>
          </p:cNvPr>
          <p:cNvSpPr/>
          <p:nvPr userDrawn="1"/>
        </p:nvSpPr>
        <p:spPr>
          <a:xfrm>
            <a:off x="7805505" y="64294"/>
            <a:ext cx="6600825" cy="6729412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9D1D1D-1BA6-E14E-807A-7A6A645DEEEE}"/>
              </a:ext>
            </a:extLst>
          </p:cNvPr>
          <p:cNvSpPr/>
          <p:nvPr userDrawn="1"/>
        </p:nvSpPr>
        <p:spPr>
          <a:xfrm>
            <a:off x="-2214329" y="64294"/>
            <a:ext cx="6600825" cy="6729412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0DEB9C-12B6-4648-A9C4-99ABD33EC883}"/>
              </a:ext>
            </a:extLst>
          </p:cNvPr>
          <p:cNvSpPr/>
          <p:nvPr userDrawn="1"/>
        </p:nvSpPr>
        <p:spPr>
          <a:xfrm>
            <a:off x="3005694" y="-4550568"/>
            <a:ext cx="6180613" cy="630101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930D9C-C889-4128-906F-EF4928CB177C}"/>
              </a:ext>
            </a:extLst>
          </p:cNvPr>
          <p:cNvGrpSpPr/>
          <p:nvPr userDrawn="1"/>
        </p:nvGrpSpPr>
        <p:grpSpPr>
          <a:xfrm>
            <a:off x="3306141" y="631368"/>
            <a:ext cx="5591905" cy="5591905"/>
            <a:chOff x="3306141" y="631368"/>
            <a:chExt cx="5591905" cy="5591905"/>
          </a:xfrm>
        </p:grpSpPr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98ED97A1-A025-9B45-ABB6-543A948D5B1D}"/>
                </a:ext>
              </a:extLst>
            </p:cNvPr>
            <p:cNvSpPr/>
            <p:nvPr userDrawn="1"/>
          </p:nvSpPr>
          <p:spPr>
            <a:xfrm>
              <a:off x="5275366" y="4568458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CA516589-C2A7-0846-A4DE-448BAE3409D3}"/>
                </a:ext>
              </a:extLst>
            </p:cNvPr>
            <p:cNvSpPr/>
            <p:nvPr userDrawn="1"/>
          </p:nvSpPr>
          <p:spPr>
            <a:xfrm>
              <a:off x="5275366" y="631368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AE44C5F5-A394-614D-9C31-21B28F2555C2}"/>
                </a:ext>
              </a:extLst>
            </p:cNvPr>
            <p:cNvSpPr/>
            <p:nvPr userDrawn="1"/>
          </p:nvSpPr>
          <p:spPr>
            <a:xfrm rot="16200000">
              <a:off x="7243231" y="2605977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43E11C87-9616-114F-A389-9F8364C700E2}"/>
                </a:ext>
              </a:extLst>
            </p:cNvPr>
            <p:cNvSpPr/>
            <p:nvPr userDrawn="1"/>
          </p:nvSpPr>
          <p:spPr>
            <a:xfrm rot="16200000">
              <a:off x="3306141" y="2605977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5580BD06-D913-524C-9E42-F148923616FB}"/>
                </a:ext>
              </a:extLst>
            </p:cNvPr>
            <p:cNvSpPr/>
            <p:nvPr userDrawn="1"/>
          </p:nvSpPr>
          <p:spPr>
            <a:xfrm rot="18900000">
              <a:off x="6657067" y="3995244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45F7B16B-D82E-3D46-87C1-CF4FFE1D844C}"/>
                </a:ext>
              </a:extLst>
            </p:cNvPr>
            <p:cNvSpPr/>
            <p:nvPr userDrawn="1"/>
          </p:nvSpPr>
          <p:spPr>
            <a:xfrm rot="18900000">
              <a:off x="3873123" y="1211301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ECAB61F1-AFFB-EE4A-A216-5FBB1DE5E7A8}"/>
                </a:ext>
              </a:extLst>
            </p:cNvPr>
            <p:cNvSpPr/>
            <p:nvPr userDrawn="1"/>
          </p:nvSpPr>
          <p:spPr>
            <a:xfrm rot="2700000">
              <a:off x="3870526" y="3983914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19EEFD48-A45C-CB43-B7A2-E55A4ED40361}"/>
                </a:ext>
              </a:extLst>
            </p:cNvPr>
            <p:cNvSpPr/>
            <p:nvPr userDrawn="1"/>
          </p:nvSpPr>
          <p:spPr>
            <a:xfrm rot="2700000">
              <a:off x="6654470" y="1199971"/>
              <a:ext cx="1654815" cy="165481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25BBB614-3E72-DF44-B9CC-3CBE346A9DDA}"/>
              </a:ext>
            </a:extLst>
          </p:cNvPr>
          <p:cNvSpPr/>
          <p:nvPr userDrawn="1"/>
        </p:nvSpPr>
        <p:spPr>
          <a:xfrm>
            <a:off x="4291165" y="1589005"/>
            <a:ext cx="3609671" cy="36799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2286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3E3ED5EE-DC6A-A944-9119-6C5F8B5ED4DC}"/>
              </a:ext>
            </a:extLst>
          </p:cNvPr>
          <p:cNvGrpSpPr/>
          <p:nvPr userDrawn="1"/>
        </p:nvGrpSpPr>
        <p:grpSpPr>
          <a:xfrm>
            <a:off x="3890119" y="1215440"/>
            <a:ext cx="4405737" cy="4433614"/>
            <a:chOff x="3890119" y="1215440"/>
            <a:chExt cx="4405737" cy="4433614"/>
          </a:xfrm>
        </p:grpSpPr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6BEEFF3C-44BA-904E-AC04-EAAE1E7ACF0B}"/>
                </a:ext>
              </a:extLst>
            </p:cNvPr>
            <p:cNvSpPr/>
            <p:nvPr userDrawn="1"/>
          </p:nvSpPr>
          <p:spPr>
            <a:xfrm>
              <a:off x="5244993" y="1594581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405B5A13-AB7D-C549-BB1B-5E01C875F6BB}"/>
                </a:ext>
              </a:extLst>
            </p:cNvPr>
            <p:cNvSpPr/>
            <p:nvPr userDrawn="1"/>
          </p:nvSpPr>
          <p:spPr>
            <a:xfrm>
              <a:off x="6861919" y="1594581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4E6C3571-C0D1-354F-AF51-20D48EB67A25}"/>
                </a:ext>
              </a:extLst>
            </p:cNvPr>
            <p:cNvSpPr/>
            <p:nvPr userDrawn="1"/>
          </p:nvSpPr>
          <p:spPr>
            <a:xfrm>
              <a:off x="4380772" y="1215440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BE4D0C3E-524E-9049-BB91-B963A0045CEF}"/>
                </a:ext>
              </a:extLst>
            </p:cNvPr>
            <p:cNvSpPr/>
            <p:nvPr userDrawn="1"/>
          </p:nvSpPr>
          <p:spPr>
            <a:xfrm>
              <a:off x="3890119" y="1689368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09A5E640-3DB5-3440-A1CA-35161C7A2DD4}"/>
                </a:ext>
              </a:extLst>
            </p:cNvPr>
            <p:cNvSpPr/>
            <p:nvPr userDrawn="1"/>
          </p:nvSpPr>
          <p:spPr>
            <a:xfrm>
              <a:off x="7726137" y="1215440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6913F2D3-96BB-7A45-86AA-DCA1CCF503CE}"/>
                </a:ext>
              </a:extLst>
            </p:cNvPr>
            <p:cNvSpPr/>
            <p:nvPr userDrawn="1"/>
          </p:nvSpPr>
          <p:spPr>
            <a:xfrm>
              <a:off x="8205642" y="1689368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0CA40CC2-B80D-1A48-B6CF-134CA75F1F61}"/>
                </a:ext>
              </a:extLst>
            </p:cNvPr>
            <p:cNvSpPr/>
            <p:nvPr userDrawn="1"/>
          </p:nvSpPr>
          <p:spPr>
            <a:xfrm>
              <a:off x="4246959" y="2581464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32700DEA-F54F-EB42-982B-007A44E007D0}"/>
                </a:ext>
              </a:extLst>
            </p:cNvPr>
            <p:cNvSpPr/>
            <p:nvPr userDrawn="1"/>
          </p:nvSpPr>
          <p:spPr>
            <a:xfrm>
              <a:off x="7854379" y="2581464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5EE6C5E4-467D-1A4D-A6BD-8E78C26495B0}"/>
                </a:ext>
              </a:extLst>
            </p:cNvPr>
            <p:cNvSpPr/>
            <p:nvPr userDrawn="1"/>
          </p:nvSpPr>
          <p:spPr>
            <a:xfrm>
              <a:off x="3890119" y="5084914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B45852B8-7860-5541-A505-3C04F5514227}"/>
                </a:ext>
              </a:extLst>
            </p:cNvPr>
            <p:cNvSpPr/>
            <p:nvPr userDrawn="1"/>
          </p:nvSpPr>
          <p:spPr>
            <a:xfrm>
              <a:off x="4380772" y="5558840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86373C33-5850-5A4F-B658-00750E9D5E39}"/>
                </a:ext>
              </a:extLst>
            </p:cNvPr>
            <p:cNvSpPr/>
            <p:nvPr userDrawn="1"/>
          </p:nvSpPr>
          <p:spPr>
            <a:xfrm>
              <a:off x="4246959" y="4198391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3CFEE39C-C2AA-1640-A4E7-A6D5E97549CA}"/>
                </a:ext>
              </a:extLst>
            </p:cNvPr>
            <p:cNvSpPr/>
            <p:nvPr userDrawn="1"/>
          </p:nvSpPr>
          <p:spPr>
            <a:xfrm>
              <a:off x="5244993" y="5174122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83ADCD68-D984-C845-BECC-1E9E35669969}"/>
                </a:ext>
              </a:extLst>
            </p:cNvPr>
            <p:cNvSpPr/>
            <p:nvPr userDrawn="1"/>
          </p:nvSpPr>
          <p:spPr>
            <a:xfrm>
              <a:off x="8205642" y="5096066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10FB22FD-121A-2443-85C8-6CF49B6DF893}"/>
                </a:ext>
              </a:extLst>
            </p:cNvPr>
            <p:cNvSpPr/>
            <p:nvPr userDrawn="1"/>
          </p:nvSpPr>
          <p:spPr>
            <a:xfrm>
              <a:off x="7726137" y="5553264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4AEFF09A-11DC-A04B-B3A4-CA668D1096E8}"/>
                </a:ext>
              </a:extLst>
            </p:cNvPr>
            <p:cNvSpPr/>
            <p:nvPr userDrawn="1"/>
          </p:nvSpPr>
          <p:spPr>
            <a:xfrm>
              <a:off x="6861919" y="5168547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85EB7353-1547-CC4C-9EEF-C714B933C2A8}"/>
                </a:ext>
              </a:extLst>
            </p:cNvPr>
            <p:cNvSpPr/>
            <p:nvPr userDrawn="1"/>
          </p:nvSpPr>
          <p:spPr>
            <a:xfrm>
              <a:off x="7826349" y="4044151"/>
              <a:ext cx="90214" cy="90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3" name="Title 222">
            <a:extLst>
              <a:ext uri="{FF2B5EF4-FFF2-40B4-BE49-F238E27FC236}">
                <a16:creationId xmlns:a16="http://schemas.microsoft.com/office/drawing/2014/main" id="{199DDB27-EE70-9F41-BD4C-EB9BAC403D5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465863" y="2650008"/>
            <a:ext cx="3260273" cy="1573653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37DACDED-70D3-441B-9E8C-9189DE51BF33}"/>
              </a:ext>
            </a:extLst>
          </p:cNvPr>
          <p:cNvGrpSpPr/>
          <p:nvPr userDrawn="1"/>
        </p:nvGrpSpPr>
        <p:grpSpPr>
          <a:xfrm>
            <a:off x="-5239512" y="-7342632"/>
            <a:ext cx="10674521" cy="10674521"/>
            <a:chOff x="0" y="0"/>
            <a:chExt cx="10674521" cy="10674521"/>
          </a:xfrm>
        </p:grpSpPr>
        <p:sp>
          <p:nvSpPr>
            <p:cNvPr id="217" name="Circle">
              <a:extLst>
                <a:ext uri="{FF2B5EF4-FFF2-40B4-BE49-F238E27FC236}">
                  <a16:creationId xmlns:a16="http://schemas.microsoft.com/office/drawing/2014/main" id="{24A8E1BC-66FF-4EB5-86AF-733261BF6FC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460" y="82721"/>
              <a:ext cx="10515600" cy="1051560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462CA8E-5118-482F-B533-DDC20E9AF257}"/>
                </a:ext>
              </a:extLst>
            </p:cNvPr>
            <p:cNvSpPr/>
            <p:nvPr userDrawn="1"/>
          </p:nvSpPr>
          <p:spPr>
            <a:xfrm rot="10800000">
              <a:off x="4997738" y="1049409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55E2786-7782-4508-9DB6-9EF1C75C0608}"/>
                </a:ext>
              </a:extLst>
            </p:cNvPr>
            <p:cNvSpPr/>
            <p:nvPr userDrawn="1"/>
          </p:nvSpPr>
          <p:spPr>
            <a:xfrm>
              <a:off x="5501390" y="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86136DDB-2061-4163-BBDD-F47DCBCF8475}"/>
                </a:ext>
              </a:extLst>
            </p:cNvPr>
            <p:cNvSpPr/>
            <p:nvPr/>
          </p:nvSpPr>
          <p:spPr>
            <a:xfrm rot="16200000">
              <a:off x="0" y="49977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EB955C9C-64DA-420E-9E83-07B7117C493A}"/>
                </a:ext>
              </a:extLst>
            </p:cNvPr>
            <p:cNvSpPr/>
            <p:nvPr/>
          </p:nvSpPr>
          <p:spPr>
            <a:xfrm rot="5400000">
              <a:off x="10494093" y="55013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B47C4BEB-4F9D-4B82-BE42-924A2C92C255}"/>
                </a:ext>
              </a:extLst>
            </p:cNvPr>
            <p:cNvSpPr/>
            <p:nvPr/>
          </p:nvSpPr>
          <p:spPr>
            <a:xfrm rot="12600000">
              <a:off x="2407616" y="966646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E0FFD990-F2FD-4766-9BA4-071CA0383780}"/>
                </a:ext>
              </a:extLst>
            </p:cNvPr>
            <p:cNvSpPr/>
            <p:nvPr/>
          </p:nvSpPr>
          <p:spPr>
            <a:xfrm rot="1800000">
              <a:off x="8090838" y="83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8EC5A126-5F97-4BA7-B3B7-FA41ADFA0965}"/>
                </a:ext>
              </a:extLst>
            </p:cNvPr>
            <p:cNvSpPr/>
            <p:nvPr/>
          </p:nvSpPr>
          <p:spPr>
            <a:xfrm rot="18000000">
              <a:off x="827625" y="24076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11027913-497F-4C49-881A-EBF48E573CDC}"/>
                </a:ext>
              </a:extLst>
            </p:cNvPr>
            <p:cNvSpPr/>
            <p:nvPr/>
          </p:nvSpPr>
          <p:spPr>
            <a:xfrm rot="7200000">
              <a:off x="9663950" y="80908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52DA45C6-0D78-4A00-9AE9-3681E0B60490}"/>
                </a:ext>
              </a:extLst>
            </p:cNvPr>
            <p:cNvSpPr/>
            <p:nvPr/>
          </p:nvSpPr>
          <p:spPr>
            <a:xfrm rot="14400000">
              <a:off x="578317" y="765466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B41D2CFC-7624-4A52-87A8-241242FDCCA6}"/>
                </a:ext>
              </a:extLst>
            </p:cNvPr>
            <p:cNvSpPr/>
            <p:nvPr/>
          </p:nvSpPr>
          <p:spPr>
            <a:xfrm rot="3600000">
              <a:off x="9918294" y="28437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46B4355D-3548-4BE1-8577-7E256D717797}"/>
                </a:ext>
              </a:extLst>
            </p:cNvPr>
            <p:cNvSpPr/>
            <p:nvPr/>
          </p:nvSpPr>
          <p:spPr>
            <a:xfrm rot="19800000">
              <a:off x="2839430" y="5783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34780132-EF87-4401-B6CE-B65B63D1BA55}"/>
                </a:ext>
              </a:extLst>
            </p:cNvPr>
            <p:cNvSpPr/>
            <p:nvPr/>
          </p:nvSpPr>
          <p:spPr>
            <a:xfrm rot="9000000">
              <a:off x="7650301" y="9918294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997E2114-F814-42CD-B08D-9A20E97898B2}"/>
                </a:ext>
              </a:extLst>
            </p:cNvPr>
            <p:cNvSpPr/>
            <p:nvPr/>
          </p:nvSpPr>
          <p:spPr>
            <a:xfrm rot="11220000">
              <a:off x="4360142" y="1042459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30D0F9A2-06B0-4257-9AEF-F812619810BB}"/>
                </a:ext>
              </a:extLst>
            </p:cNvPr>
            <p:cNvSpPr/>
            <p:nvPr/>
          </p:nvSpPr>
          <p:spPr>
            <a:xfrm rot="420000">
              <a:off x="6138948" y="7010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1F4BAB06-8577-4596-ABC4-A3DC509FA3D8}"/>
                </a:ext>
              </a:extLst>
            </p:cNvPr>
            <p:cNvSpPr/>
            <p:nvPr/>
          </p:nvSpPr>
          <p:spPr>
            <a:xfrm rot="16620000">
              <a:off x="69494" y="436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E3002280-3018-4B45-AE59-A63050B93501}"/>
                </a:ext>
              </a:extLst>
            </p:cNvPr>
            <p:cNvSpPr/>
            <p:nvPr/>
          </p:nvSpPr>
          <p:spPr>
            <a:xfrm rot="5820000">
              <a:off x="10423986" y="613894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2C6E2AA2-1478-4E9F-B160-5425DBA23ED4}"/>
                </a:ext>
              </a:extLst>
            </p:cNvPr>
            <p:cNvSpPr/>
            <p:nvPr/>
          </p:nvSpPr>
          <p:spPr>
            <a:xfrm rot="13020000">
              <a:off x="1890189" y="928748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64016B95-2E83-4E0D-9717-DC2428D00F89}"/>
                </a:ext>
              </a:extLst>
            </p:cNvPr>
            <p:cNvSpPr/>
            <p:nvPr/>
          </p:nvSpPr>
          <p:spPr>
            <a:xfrm rot="2220000">
              <a:off x="8607926" y="120963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4DEF0265-403F-422A-83D4-8D1E4D4ADD56}"/>
                </a:ext>
              </a:extLst>
            </p:cNvPr>
            <p:cNvSpPr/>
            <p:nvPr/>
          </p:nvSpPr>
          <p:spPr>
            <a:xfrm rot="18420000">
              <a:off x="1206606" y="189019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0EEC7C1E-2565-433D-9EEA-0EC73EA09796}"/>
                </a:ext>
              </a:extLst>
            </p:cNvPr>
            <p:cNvSpPr/>
            <p:nvPr/>
          </p:nvSpPr>
          <p:spPr>
            <a:xfrm rot="7620000">
              <a:off x="9284456" y="860792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1A3DEE6A-94A5-4428-8AFD-2497A4E90C09}"/>
                </a:ext>
              </a:extLst>
            </p:cNvPr>
            <p:cNvSpPr/>
            <p:nvPr/>
          </p:nvSpPr>
          <p:spPr>
            <a:xfrm rot="14820000">
              <a:off x="319702" y="706774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B63C2021-40B6-4FE5-A7A5-5C0A012D9C46}"/>
                </a:ext>
              </a:extLst>
            </p:cNvPr>
            <p:cNvSpPr/>
            <p:nvPr/>
          </p:nvSpPr>
          <p:spPr>
            <a:xfrm rot="4020000">
              <a:off x="10176358" y="3430986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AC86AA84-944A-4C2F-8177-CF6C74556B47}"/>
                </a:ext>
              </a:extLst>
            </p:cNvPr>
            <p:cNvSpPr/>
            <p:nvPr/>
          </p:nvSpPr>
          <p:spPr>
            <a:xfrm rot="20220000">
              <a:off x="3426351" y="31970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3732F3E3-6276-4EC7-A67F-F190AE2ED8DF}"/>
                </a:ext>
              </a:extLst>
            </p:cNvPr>
            <p:cNvSpPr/>
            <p:nvPr/>
          </p:nvSpPr>
          <p:spPr>
            <a:xfrm rot="9420000">
              <a:off x="7063106" y="1017635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674321BC-F3F4-4DAD-824D-DD830A26F316}"/>
              </a:ext>
            </a:extLst>
          </p:cNvPr>
          <p:cNvGrpSpPr/>
          <p:nvPr userDrawn="1"/>
        </p:nvGrpSpPr>
        <p:grpSpPr>
          <a:xfrm rot="20880000">
            <a:off x="6940296" y="-7342632"/>
            <a:ext cx="10674521" cy="10674521"/>
            <a:chOff x="0" y="0"/>
            <a:chExt cx="10674521" cy="10674521"/>
          </a:xfrm>
        </p:grpSpPr>
        <p:sp>
          <p:nvSpPr>
            <p:cNvPr id="249" name="Circle">
              <a:extLst>
                <a:ext uri="{FF2B5EF4-FFF2-40B4-BE49-F238E27FC236}">
                  <a16:creationId xmlns:a16="http://schemas.microsoft.com/office/drawing/2014/main" id="{418285AE-4255-4F6B-BB45-B0AA9F520E3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460" y="82721"/>
              <a:ext cx="10515600" cy="1051560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62CAEAF5-EA63-48A0-9E24-9EFE57D550C4}"/>
                </a:ext>
              </a:extLst>
            </p:cNvPr>
            <p:cNvSpPr/>
            <p:nvPr userDrawn="1"/>
          </p:nvSpPr>
          <p:spPr>
            <a:xfrm rot="10800000">
              <a:off x="4997738" y="1049409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EECDF8FF-85F8-4924-8D17-B91BC19AA410}"/>
                </a:ext>
              </a:extLst>
            </p:cNvPr>
            <p:cNvSpPr/>
            <p:nvPr userDrawn="1"/>
          </p:nvSpPr>
          <p:spPr>
            <a:xfrm>
              <a:off x="5501390" y="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9398B503-B29C-4E86-9ED9-951877198302}"/>
                </a:ext>
              </a:extLst>
            </p:cNvPr>
            <p:cNvSpPr/>
            <p:nvPr/>
          </p:nvSpPr>
          <p:spPr>
            <a:xfrm rot="16200000">
              <a:off x="0" y="49977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DD406C3C-86BB-4A58-9C4C-BB70729035D0}"/>
                </a:ext>
              </a:extLst>
            </p:cNvPr>
            <p:cNvSpPr/>
            <p:nvPr/>
          </p:nvSpPr>
          <p:spPr>
            <a:xfrm rot="5400000">
              <a:off x="10494093" y="55013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A67D23F8-4DF9-40DA-A61F-6DAC98175FD2}"/>
                </a:ext>
              </a:extLst>
            </p:cNvPr>
            <p:cNvSpPr/>
            <p:nvPr/>
          </p:nvSpPr>
          <p:spPr>
            <a:xfrm rot="12600000">
              <a:off x="2407616" y="966646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1DB5CF1C-1067-4A83-8F5B-E6C7EA2E9605}"/>
                </a:ext>
              </a:extLst>
            </p:cNvPr>
            <p:cNvSpPr/>
            <p:nvPr/>
          </p:nvSpPr>
          <p:spPr>
            <a:xfrm rot="1800000">
              <a:off x="8090838" y="83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457E941B-5F19-4600-92E8-EA0CB2E21974}"/>
                </a:ext>
              </a:extLst>
            </p:cNvPr>
            <p:cNvSpPr/>
            <p:nvPr/>
          </p:nvSpPr>
          <p:spPr>
            <a:xfrm rot="18000000">
              <a:off x="827625" y="24076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95079FFA-FE25-420A-A0AC-69676ED7228C}"/>
                </a:ext>
              </a:extLst>
            </p:cNvPr>
            <p:cNvSpPr/>
            <p:nvPr/>
          </p:nvSpPr>
          <p:spPr>
            <a:xfrm rot="7200000">
              <a:off x="9663950" y="80908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352DD2E0-C0BC-415F-860B-37D022E41F80}"/>
                </a:ext>
              </a:extLst>
            </p:cNvPr>
            <p:cNvSpPr/>
            <p:nvPr/>
          </p:nvSpPr>
          <p:spPr>
            <a:xfrm rot="14400000">
              <a:off x="578317" y="765466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4142231B-508E-44CA-AB30-AF16D52360D5}"/>
                </a:ext>
              </a:extLst>
            </p:cNvPr>
            <p:cNvSpPr/>
            <p:nvPr/>
          </p:nvSpPr>
          <p:spPr>
            <a:xfrm rot="3600000">
              <a:off x="9918294" y="28437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C9468462-E5FB-4530-AB56-4F8A8D56FAA4}"/>
                </a:ext>
              </a:extLst>
            </p:cNvPr>
            <p:cNvSpPr/>
            <p:nvPr/>
          </p:nvSpPr>
          <p:spPr>
            <a:xfrm rot="19800000">
              <a:off x="2839430" y="5783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0B15EE13-2A6F-453E-AA59-0F3D29EE59E1}"/>
                </a:ext>
              </a:extLst>
            </p:cNvPr>
            <p:cNvSpPr/>
            <p:nvPr/>
          </p:nvSpPr>
          <p:spPr>
            <a:xfrm rot="9000000">
              <a:off x="7650301" y="9918294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B4B50F0A-3E89-48D0-A9DF-4DEA16B109C6}"/>
                </a:ext>
              </a:extLst>
            </p:cNvPr>
            <p:cNvSpPr/>
            <p:nvPr/>
          </p:nvSpPr>
          <p:spPr>
            <a:xfrm rot="11220000">
              <a:off x="4360142" y="1042459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9BD19CD9-D300-41A4-91A5-D70872444885}"/>
                </a:ext>
              </a:extLst>
            </p:cNvPr>
            <p:cNvSpPr/>
            <p:nvPr/>
          </p:nvSpPr>
          <p:spPr>
            <a:xfrm rot="420000">
              <a:off x="6138948" y="7010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71859452-CFFE-4CBB-B5F8-BB4975E6F2BD}"/>
                </a:ext>
              </a:extLst>
            </p:cNvPr>
            <p:cNvSpPr/>
            <p:nvPr/>
          </p:nvSpPr>
          <p:spPr>
            <a:xfrm rot="16620000">
              <a:off x="69494" y="436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AA435E52-404A-49D6-98AF-9F80826AED77}"/>
                </a:ext>
              </a:extLst>
            </p:cNvPr>
            <p:cNvSpPr/>
            <p:nvPr/>
          </p:nvSpPr>
          <p:spPr>
            <a:xfrm rot="5820000">
              <a:off x="10423986" y="613894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6D9F8158-23AD-4C90-97D2-E54615FD7FAA}"/>
                </a:ext>
              </a:extLst>
            </p:cNvPr>
            <p:cNvSpPr/>
            <p:nvPr/>
          </p:nvSpPr>
          <p:spPr>
            <a:xfrm rot="13020000">
              <a:off x="1890189" y="928748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54F95176-DB3E-4610-B3E6-DF6E09E40173}"/>
                </a:ext>
              </a:extLst>
            </p:cNvPr>
            <p:cNvSpPr/>
            <p:nvPr/>
          </p:nvSpPr>
          <p:spPr>
            <a:xfrm rot="2220000">
              <a:off x="8607926" y="120963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B7DA7358-F019-4619-BC92-F0367C4B1A80}"/>
                </a:ext>
              </a:extLst>
            </p:cNvPr>
            <p:cNvSpPr/>
            <p:nvPr/>
          </p:nvSpPr>
          <p:spPr>
            <a:xfrm rot="18420000">
              <a:off x="1206606" y="189019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6A644A59-5C1D-49C5-865C-10525C1C35C2}"/>
                </a:ext>
              </a:extLst>
            </p:cNvPr>
            <p:cNvSpPr/>
            <p:nvPr/>
          </p:nvSpPr>
          <p:spPr>
            <a:xfrm rot="7620000">
              <a:off x="9284456" y="860792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42814A0A-435B-46B4-AE47-875CE17873AE}"/>
                </a:ext>
              </a:extLst>
            </p:cNvPr>
            <p:cNvSpPr/>
            <p:nvPr/>
          </p:nvSpPr>
          <p:spPr>
            <a:xfrm rot="14820000">
              <a:off x="319702" y="706774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7C63FEFB-DFB9-4EAE-A6DA-C84662758C14}"/>
                </a:ext>
              </a:extLst>
            </p:cNvPr>
            <p:cNvSpPr/>
            <p:nvPr/>
          </p:nvSpPr>
          <p:spPr>
            <a:xfrm rot="4020000">
              <a:off x="10176358" y="3430986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0BA8485E-8C23-407C-B01D-67906FA9F8C6}"/>
                </a:ext>
              </a:extLst>
            </p:cNvPr>
            <p:cNvSpPr/>
            <p:nvPr/>
          </p:nvSpPr>
          <p:spPr>
            <a:xfrm rot="20220000">
              <a:off x="3426351" y="31970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B30DE372-E0FD-498D-8DCD-0F9BA361F57B}"/>
                </a:ext>
              </a:extLst>
            </p:cNvPr>
            <p:cNvSpPr/>
            <p:nvPr/>
          </p:nvSpPr>
          <p:spPr>
            <a:xfrm rot="9420000">
              <a:off x="7063106" y="1017635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4" name="Group 273">
            <a:extLst>
              <a:ext uri="{FF2B5EF4-FFF2-40B4-BE49-F238E27FC236}">
                <a16:creationId xmlns:a16="http://schemas.microsoft.com/office/drawing/2014/main" id="{F9D245E7-E534-436B-9A73-8D314AC3F268}"/>
              </a:ext>
            </a:extLst>
          </p:cNvPr>
          <p:cNvGrpSpPr/>
          <p:nvPr userDrawn="1"/>
        </p:nvGrpSpPr>
        <p:grpSpPr>
          <a:xfrm rot="20880000">
            <a:off x="-5239512" y="3593592"/>
            <a:ext cx="10674521" cy="10674521"/>
            <a:chOff x="0" y="0"/>
            <a:chExt cx="10674521" cy="10674521"/>
          </a:xfrm>
        </p:grpSpPr>
        <p:sp>
          <p:nvSpPr>
            <p:cNvPr id="275" name="Circle">
              <a:extLst>
                <a:ext uri="{FF2B5EF4-FFF2-40B4-BE49-F238E27FC236}">
                  <a16:creationId xmlns:a16="http://schemas.microsoft.com/office/drawing/2014/main" id="{3915E75B-88D9-42E6-B81B-FC9B672BB31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460" y="82721"/>
              <a:ext cx="10515600" cy="1051560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D5B73FEB-6D69-418F-BF44-EC7FA8B10196}"/>
                </a:ext>
              </a:extLst>
            </p:cNvPr>
            <p:cNvSpPr/>
            <p:nvPr userDrawn="1"/>
          </p:nvSpPr>
          <p:spPr>
            <a:xfrm rot="10800000">
              <a:off x="4997738" y="1049409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253700DF-CD8B-43C0-8644-480CBC6A3570}"/>
                </a:ext>
              </a:extLst>
            </p:cNvPr>
            <p:cNvSpPr/>
            <p:nvPr userDrawn="1"/>
          </p:nvSpPr>
          <p:spPr>
            <a:xfrm>
              <a:off x="5501390" y="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B65C9139-0F7F-40A6-B1CE-397519C22AF9}"/>
                </a:ext>
              </a:extLst>
            </p:cNvPr>
            <p:cNvSpPr/>
            <p:nvPr/>
          </p:nvSpPr>
          <p:spPr>
            <a:xfrm rot="16200000">
              <a:off x="0" y="49977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6AC2CE4D-0A43-4B16-998C-2A9FD306A232}"/>
                </a:ext>
              </a:extLst>
            </p:cNvPr>
            <p:cNvSpPr/>
            <p:nvPr/>
          </p:nvSpPr>
          <p:spPr>
            <a:xfrm rot="5400000">
              <a:off x="10494093" y="55013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F474921E-42D0-4DE9-B33C-729AC647042C}"/>
                </a:ext>
              </a:extLst>
            </p:cNvPr>
            <p:cNvSpPr/>
            <p:nvPr/>
          </p:nvSpPr>
          <p:spPr>
            <a:xfrm rot="12600000">
              <a:off x="2407616" y="966646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04757D29-448D-4AAE-B75A-29A6E1085D2F}"/>
                </a:ext>
              </a:extLst>
            </p:cNvPr>
            <p:cNvSpPr/>
            <p:nvPr/>
          </p:nvSpPr>
          <p:spPr>
            <a:xfrm rot="1800000">
              <a:off x="8090838" y="83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2835E006-32E3-4A8E-B8E3-886249FA7857}"/>
                </a:ext>
              </a:extLst>
            </p:cNvPr>
            <p:cNvSpPr/>
            <p:nvPr/>
          </p:nvSpPr>
          <p:spPr>
            <a:xfrm rot="18000000">
              <a:off x="827625" y="24076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631A591F-B8EF-40FE-A079-2EDD5A21275E}"/>
                </a:ext>
              </a:extLst>
            </p:cNvPr>
            <p:cNvSpPr/>
            <p:nvPr/>
          </p:nvSpPr>
          <p:spPr>
            <a:xfrm rot="7200000">
              <a:off x="9663950" y="80908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50FE1066-EBF2-479A-A8FC-899CA1C2D8B9}"/>
                </a:ext>
              </a:extLst>
            </p:cNvPr>
            <p:cNvSpPr/>
            <p:nvPr/>
          </p:nvSpPr>
          <p:spPr>
            <a:xfrm rot="14400000">
              <a:off x="578317" y="765466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307FD8A4-820F-427E-96C8-6771CAAF2F3D}"/>
                </a:ext>
              </a:extLst>
            </p:cNvPr>
            <p:cNvSpPr/>
            <p:nvPr/>
          </p:nvSpPr>
          <p:spPr>
            <a:xfrm rot="3600000">
              <a:off x="9918294" y="28437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99C2035A-ECED-4FF0-A306-643C42709022}"/>
                </a:ext>
              </a:extLst>
            </p:cNvPr>
            <p:cNvSpPr/>
            <p:nvPr/>
          </p:nvSpPr>
          <p:spPr>
            <a:xfrm rot="19800000">
              <a:off x="2839430" y="5783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10478AF8-AF9E-45DC-BEE8-2A488F48F8B7}"/>
                </a:ext>
              </a:extLst>
            </p:cNvPr>
            <p:cNvSpPr/>
            <p:nvPr/>
          </p:nvSpPr>
          <p:spPr>
            <a:xfrm rot="9000000">
              <a:off x="7650301" y="9918294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5DD25048-D737-4439-B694-0824F3E7D892}"/>
                </a:ext>
              </a:extLst>
            </p:cNvPr>
            <p:cNvSpPr/>
            <p:nvPr/>
          </p:nvSpPr>
          <p:spPr>
            <a:xfrm rot="11220000">
              <a:off x="4360142" y="1042459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CC050D60-DFB0-4566-8D0B-18BA6ECEAB6D}"/>
                </a:ext>
              </a:extLst>
            </p:cNvPr>
            <p:cNvSpPr/>
            <p:nvPr/>
          </p:nvSpPr>
          <p:spPr>
            <a:xfrm rot="420000">
              <a:off x="6138948" y="7010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EC7EC839-73D3-418D-AF5D-A4435FB7DB3E}"/>
                </a:ext>
              </a:extLst>
            </p:cNvPr>
            <p:cNvSpPr/>
            <p:nvPr/>
          </p:nvSpPr>
          <p:spPr>
            <a:xfrm rot="16620000">
              <a:off x="69494" y="436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A3596D24-5B74-4895-B36B-566FCFBBEA3A}"/>
                </a:ext>
              </a:extLst>
            </p:cNvPr>
            <p:cNvSpPr/>
            <p:nvPr/>
          </p:nvSpPr>
          <p:spPr>
            <a:xfrm rot="5820000">
              <a:off x="10423986" y="613894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4AEC05A3-4934-4F59-A7EA-84D390E41693}"/>
                </a:ext>
              </a:extLst>
            </p:cNvPr>
            <p:cNvSpPr/>
            <p:nvPr/>
          </p:nvSpPr>
          <p:spPr>
            <a:xfrm rot="13020000">
              <a:off x="1890189" y="928748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CCD293FE-369E-4FBE-84E1-EDECCF2F240E}"/>
                </a:ext>
              </a:extLst>
            </p:cNvPr>
            <p:cNvSpPr/>
            <p:nvPr/>
          </p:nvSpPr>
          <p:spPr>
            <a:xfrm rot="2220000">
              <a:off x="8607926" y="120963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176D17BE-B567-4D7A-AB48-E4893A0A6717}"/>
                </a:ext>
              </a:extLst>
            </p:cNvPr>
            <p:cNvSpPr/>
            <p:nvPr/>
          </p:nvSpPr>
          <p:spPr>
            <a:xfrm rot="18420000">
              <a:off x="1206606" y="189019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43F76187-5155-44DC-A91C-CC7979DB225C}"/>
                </a:ext>
              </a:extLst>
            </p:cNvPr>
            <p:cNvSpPr/>
            <p:nvPr/>
          </p:nvSpPr>
          <p:spPr>
            <a:xfrm rot="7620000">
              <a:off x="9284456" y="860792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AD2EC19-4C75-475B-BE1D-8B81C02347F6}"/>
                </a:ext>
              </a:extLst>
            </p:cNvPr>
            <p:cNvSpPr/>
            <p:nvPr/>
          </p:nvSpPr>
          <p:spPr>
            <a:xfrm rot="14820000">
              <a:off x="319702" y="706774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BE69A44D-881D-41EE-86C2-6105F29FCAFC}"/>
                </a:ext>
              </a:extLst>
            </p:cNvPr>
            <p:cNvSpPr/>
            <p:nvPr/>
          </p:nvSpPr>
          <p:spPr>
            <a:xfrm rot="4020000">
              <a:off x="10176358" y="3430986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8C3639A7-6850-4E3C-936B-50812E08AA6C}"/>
                </a:ext>
              </a:extLst>
            </p:cNvPr>
            <p:cNvSpPr/>
            <p:nvPr/>
          </p:nvSpPr>
          <p:spPr>
            <a:xfrm rot="20220000">
              <a:off x="3426351" y="31970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11E4225D-ECC3-455A-ACA5-C0280CAA2985}"/>
                </a:ext>
              </a:extLst>
            </p:cNvPr>
            <p:cNvSpPr/>
            <p:nvPr/>
          </p:nvSpPr>
          <p:spPr>
            <a:xfrm rot="9420000">
              <a:off x="7063106" y="1017635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4C32C52C-0D21-4484-B586-BAA8DD581527}"/>
              </a:ext>
            </a:extLst>
          </p:cNvPr>
          <p:cNvGrpSpPr/>
          <p:nvPr userDrawn="1"/>
        </p:nvGrpSpPr>
        <p:grpSpPr>
          <a:xfrm>
            <a:off x="6940296" y="3593592"/>
            <a:ext cx="10674521" cy="10674521"/>
            <a:chOff x="0" y="0"/>
            <a:chExt cx="10674521" cy="10674521"/>
          </a:xfrm>
        </p:grpSpPr>
        <p:sp>
          <p:nvSpPr>
            <p:cNvPr id="301" name="Circle">
              <a:extLst>
                <a:ext uri="{FF2B5EF4-FFF2-40B4-BE49-F238E27FC236}">
                  <a16:creationId xmlns:a16="http://schemas.microsoft.com/office/drawing/2014/main" id="{98318F0C-1CDA-4B21-BBFE-925C9D15CF5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460" y="82721"/>
              <a:ext cx="10515600" cy="1051560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E4AB0723-233B-4469-89D3-3F504201E0B7}"/>
                </a:ext>
              </a:extLst>
            </p:cNvPr>
            <p:cNvSpPr/>
            <p:nvPr userDrawn="1"/>
          </p:nvSpPr>
          <p:spPr>
            <a:xfrm rot="10800000">
              <a:off x="4997738" y="1049409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3100B599-C69B-4F0B-8B67-1AB9AFCEC170}"/>
                </a:ext>
              </a:extLst>
            </p:cNvPr>
            <p:cNvSpPr/>
            <p:nvPr userDrawn="1"/>
          </p:nvSpPr>
          <p:spPr>
            <a:xfrm>
              <a:off x="5501390" y="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5C9861FB-CD68-4E22-B719-DCA07FC98EA1}"/>
                </a:ext>
              </a:extLst>
            </p:cNvPr>
            <p:cNvSpPr/>
            <p:nvPr/>
          </p:nvSpPr>
          <p:spPr>
            <a:xfrm rot="16200000">
              <a:off x="0" y="49977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548BC738-F9E1-4C8B-A4FE-9DAC44127368}"/>
                </a:ext>
              </a:extLst>
            </p:cNvPr>
            <p:cNvSpPr/>
            <p:nvPr/>
          </p:nvSpPr>
          <p:spPr>
            <a:xfrm rot="5400000">
              <a:off x="10494093" y="55013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B8FB5F7B-C807-4CA4-9BF9-6705FDBC0CF1}"/>
                </a:ext>
              </a:extLst>
            </p:cNvPr>
            <p:cNvSpPr/>
            <p:nvPr/>
          </p:nvSpPr>
          <p:spPr>
            <a:xfrm rot="12600000">
              <a:off x="2407616" y="966646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F250B146-C5AA-41D1-A361-953FE990CC17}"/>
                </a:ext>
              </a:extLst>
            </p:cNvPr>
            <p:cNvSpPr/>
            <p:nvPr/>
          </p:nvSpPr>
          <p:spPr>
            <a:xfrm rot="1800000">
              <a:off x="8090838" y="83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B5C2493A-C8F8-48D1-BD1F-BDB5BED3FD60}"/>
                </a:ext>
              </a:extLst>
            </p:cNvPr>
            <p:cNvSpPr/>
            <p:nvPr/>
          </p:nvSpPr>
          <p:spPr>
            <a:xfrm rot="18000000">
              <a:off x="827625" y="24076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0AC39DE6-30AC-433A-BB1C-BF5E7B2066BF}"/>
                </a:ext>
              </a:extLst>
            </p:cNvPr>
            <p:cNvSpPr/>
            <p:nvPr/>
          </p:nvSpPr>
          <p:spPr>
            <a:xfrm rot="7200000">
              <a:off x="9663950" y="809083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32D6A3F7-EC7E-4ABF-B3BA-F5B736682AA5}"/>
                </a:ext>
              </a:extLst>
            </p:cNvPr>
            <p:cNvSpPr/>
            <p:nvPr/>
          </p:nvSpPr>
          <p:spPr>
            <a:xfrm rot="14400000">
              <a:off x="578317" y="765466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6678F6FD-C3DD-49EE-A125-15175B41FEA7}"/>
                </a:ext>
              </a:extLst>
            </p:cNvPr>
            <p:cNvSpPr/>
            <p:nvPr/>
          </p:nvSpPr>
          <p:spPr>
            <a:xfrm rot="3600000">
              <a:off x="9918294" y="284379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77F0C187-9AC0-485C-8C0E-2C67D7AC573F}"/>
                </a:ext>
              </a:extLst>
            </p:cNvPr>
            <p:cNvSpPr/>
            <p:nvPr/>
          </p:nvSpPr>
          <p:spPr>
            <a:xfrm rot="19800000">
              <a:off x="2839430" y="57831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4CB51CF8-1945-4BBA-B605-2F80834316CB}"/>
                </a:ext>
              </a:extLst>
            </p:cNvPr>
            <p:cNvSpPr/>
            <p:nvPr/>
          </p:nvSpPr>
          <p:spPr>
            <a:xfrm rot="9000000">
              <a:off x="7650301" y="9918294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DAE77B60-9EE6-47E5-8B0E-18938E9B3E3C}"/>
                </a:ext>
              </a:extLst>
            </p:cNvPr>
            <p:cNvSpPr/>
            <p:nvPr/>
          </p:nvSpPr>
          <p:spPr>
            <a:xfrm rot="11220000">
              <a:off x="4360142" y="1042459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65E14AEC-8899-49BB-9920-1AEFA8A90524}"/>
                </a:ext>
              </a:extLst>
            </p:cNvPr>
            <p:cNvSpPr/>
            <p:nvPr/>
          </p:nvSpPr>
          <p:spPr>
            <a:xfrm rot="420000">
              <a:off x="6138948" y="7010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32BDB197-6394-4BB6-91B2-AE214E99E43D}"/>
                </a:ext>
              </a:extLst>
            </p:cNvPr>
            <p:cNvSpPr/>
            <p:nvPr/>
          </p:nvSpPr>
          <p:spPr>
            <a:xfrm rot="16620000">
              <a:off x="69494" y="4360143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D9E681C9-11A8-4789-A031-A76A1ED86CF3}"/>
                </a:ext>
              </a:extLst>
            </p:cNvPr>
            <p:cNvSpPr/>
            <p:nvPr/>
          </p:nvSpPr>
          <p:spPr>
            <a:xfrm rot="5820000">
              <a:off x="10423986" y="6138949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34CC4BD0-3C4A-42C9-8D9A-6BB08C948D32}"/>
                </a:ext>
              </a:extLst>
            </p:cNvPr>
            <p:cNvSpPr/>
            <p:nvPr/>
          </p:nvSpPr>
          <p:spPr>
            <a:xfrm rot="13020000">
              <a:off x="1890189" y="928748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9A700B1B-0B26-410F-BF9D-091FB5D5685F}"/>
                </a:ext>
              </a:extLst>
            </p:cNvPr>
            <p:cNvSpPr/>
            <p:nvPr/>
          </p:nvSpPr>
          <p:spPr>
            <a:xfrm rot="2220000">
              <a:off x="8607926" y="120963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CF3D10FF-3788-418F-8E12-87116A977D60}"/>
                </a:ext>
              </a:extLst>
            </p:cNvPr>
            <p:cNvSpPr/>
            <p:nvPr/>
          </p:nvSpPr>
          <p:spPr>
            <a:xfrm rot="18420000">
              <a:off x="1206606" y="1890190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C05B1BED-2BA8-4F28-AFA9-1D27937AA7D8}"/>
                </a:ext>
              </a:extLst>
            </p:cNvPr>
            <p:cNvSpPr/>
            <p:nvPr/>
          </p:nvSpPr>
          <p:spPr>
            <a:xfrm rot="7620000">
              <a:off x="9284456" y="8607927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8151DDC2-EA69-4D70-BABF-70BDA715CA0C}"/>
                </a:ext>
              </a:extLst>
            </p:cNvPr>
            <p:cNvSpPr/>
            <p:nvPr/>
          </p:nvSpPr>
          <p:spPr>
            <a:xfrm rot="14820000">
              <a:off x="319702" y="7067741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016C94D0-94FC-49AB-A5B2-B01914C6AFD6}"/>
                </a:ext>
              </a:extLst>
            </p:cNvPr>
            <p:cNvSpPr/>
            <p:nvPr/>
          </p:nvSpPr>
          <p:spPr>
            <a:xfrm rot="4020000">
              <a:off x="10176358" y="3430986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7BE7E1CB-4CF8-405C-8C96-FC820B280D17}"/>
                </a:ext>
              </a:extLst>
            </p:cNvPr>
            <p:cNvSpPr/>
            <p:nvPr/>
          </p:nvSpPr>
          <p:spPr>
            <a:xfrm rot="20220000">
              <a:off x="3426351" y="319702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279358C2-E50B-471E-B8BA-BA5B23EF7CC0}"/>
                </a:ext>
              </a:extLst>
            </p:cNvPr>
            <p:cNvSpPr/>
            <p:nvPr/>
          </p:nvSpPr>
          <p:spPr>
            <a:xfrm rot="9420000">
              <a:off x="7063106" y="10176358"/>
              <a:ext cx="180428" cy="1804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83A3E279-C89D-0B45-847D-092A550871E4}"/>
              </a:ext>
            </a:extLst>
          </p:cNvPr>
          <p:cNvSpPr/>
          <p:nvPr userDrawn="1"/>
        </p:nvSpPr>
        <p:spPr>
          <a:xfrm>
            <a:off x="-1804836" y="1589005"/>
            <a:ext cx="3609671" cy="36799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2286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C1CAB7-69E3-614F-A576-78859BB45B66}"/>
              </a:ext>
            </a:extLst>
          </p:cNvPr>
          <p:cNvSpPr/>
          <p:nvPr userDrawn="1"/>
        </p:nvSpPr>
        <p:spPr>
          <a:xfrm>
            <a:off x="10375677" y="1613394"/>
            <a:ext cx="3609671" cy="36799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2286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08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50"/>
                            </p:stCondLst>
                            <p:childTnLst>
                              <p:par>
                                <p:cTn id="64" presetID="8" presetClass="emph" presetSubtype="0" accel="25000" decel="2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7" dur="5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1" dur="5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84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4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8" grpId="0" animBg="1"/>
      <p:bldP spid="18" grpId="1" animBg="1"/>
      <p:bldP spid="223" grpId="0"/>
      <p:bldP spid="223" grpId="1"/>
      <p:bldP spid="16" grpId="0" animBg="1"/>
      <p:bldP spid="16" grpId="1" animBg="1"/>
      <p:bldP spid="17" grpId="0" animBg="1"/>
      <p:bldP spid="17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654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kB71hb0kx0?feature=oembe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EEPmjqxbxHk?feature=oembed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rd.ec.europa.eu/sites/default/files/tg1_smart-villages_digital-villages-platform_hess.pdf" TargetMode="External"/><Relationship Id="rId2" Type="http://schemas.openxmlformats.org/officeDocument/2006/relationships/hyperlink" Target="https://enrd.ec.europa.eu/sites/default/files/tg1_smart-villages_smart-countryside_selkainaho.pdf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nrd.ec.europa.eu/sites/default/files/tg1-smart-villages_reciprocity_contracts_cosqueric.pdf" TargetMode="External"/><Relationship Id="rId4" Type="http://schemas.openxmlformats.org/officeDocument/2006/relationships/hyperlink" Target="https://enrd.ec.europa.eu/sites/default/files/s4_rural-businesses_aritc-cluster_havukainen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rd.ec.europa.eu/sites/default/files/enrd_publications/smart-villages_brief_poland-cap-sp.pdf" TargetMode="External"/><Relationship Id="rId2" Type="http://schemas.openxmlformats.org/officeDocument/2006/relationships/hyperlink" Target="https://enrd.ec.europa.eu/sites/default/files/enrd_publications/smart-villages-briefs-finland_future_cap_strategic_plans.pdf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nrd.ec.europa.eu/sites/default/files/enrd_publications/tg6_smart-villages_sv-green-deal-bill-slee.pd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ametne-vasi.info/wp-content/uploads/2018/04/Bled-declaration-for-a-Smarter-Future-of-the-Rural-Areas-in-EU.pdf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0E81CE-0E56-A642-A148-D0BF81FDD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3963" y="848089"/>
            <a:ext cx="6724073" cy="1573653"/>
          </a:xfrm>
        </p:spPr>
        <p:txBody>
          <a:bodyPr/>
          <a:lstStyle/>
          <a:p>
            <a:r>
              <a:rPr lang="bg-BG" sz="4800" b="1" dirty="0">
                <a:solidFill>
                  <a:srgbClr val="FFFF00"/>
                </a:solidFill>
              </a:rPr>
              <a:t>Интелигентни селища</a:t>
            </a:r>
            <a:br>
              <a:rPr lang="bg-BG" sz="4800" b="1" dirty="0">
                <a:solidFill>
                  <a:srgbClr val="FFFF00"/>
                </a:solidFill>
              </a:rPr>
            </a:br>
            <a:r>
              <a:rPr lang="en-US" sz="4800" b="1" dirty="0">
                <a:solidFill>
                  <a:srgbClr val="FFFF00"/>
                </a:solidFill>
              </a:rPr>
              <a:t>Smart villages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22C3182-1655-4066-969F-DD3E01B25EF2}"/>
              </a:ext>
            </a:extLst>
          </p:cNvPr>
          <p:cNvSpPr txBox="1">
            <a:spLocks/>
          </p:cNvSpPr>
          <p:nvPr/>
        </p:nvSpPr>
        <p:spPr>
          <a:xfrm>
            <a:off x="2733963" y="2625844"/>
            <a:ext cx="6724073" cy="126035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bg-BG" sz="3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Smart Rural 21 &amp; Smart Rural 27</a:t>
            </a:r>
          </a:p>
        </p:txBody>
      </p:sp>
    </p:spTree>
    <p:extLst>
      <p:ext uri="{BB962C8B-B14F-4D97-AF65-F5344CB8AC3E}">
        <p14:creationId xmlns:p14="http://schemas.microsoft.com/office/powerpoint/2010/main" val="171070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sz="4000" b="0" i="0" dirty="0">
                <a:solidFill>
                  <a:srgbClr val="FFFF00"/>
                </a:solidFill>
                <a:effectLst/>
                <a:latin typeface="Roboto" panose="02000000000000000000" pitchFamily="2" charset="0"/>
              </a:rPr>
              <a:t>Smart villages: </a:t>
            </a:r>
            <a:r>
              <a:rPr lang="en-US" sz="4000" b="0" i="0" dirty="0" err="1">
                <a:solidFill>
                  <a:srgbClr val="FFFF00"/>
                </a:solidFill>
                <a:effectLst/>
                <a:latin typeface="Roboto" panose="02000000000000000000" pitchFamily="2" charset="0"/>
              </a:rPr>
              <a:t>Revitalising</a:t>
            </a:r>
            <a:r>
              <a:rPr lang="en-US" sz="4000" b="0" i="0" dirty="0">
                <a:solidFill>
                  <a:srgbClr val="FFFF00"/>
                </a:solidFill>
                <a:effectLst/>
                <a:latin typeface="Roboto" panose="02000000000000000000" pitchFamily="2" charset="0"/>
              </a:rPr>
              <a:t> Rural Services</a:t>
            </a:r>
          </a:p>
        </p:txBody>
      </p:sp>
      <p:pic>
        <p:nvPicPr>
          <p:cNvPr id="4" name="Online Media 3" title="Smart villages: Revitalising Rural Services">
            <a:hlinkClick r:id="" action="ppaction://media"/>
            <a:extLst>
              <a:ext uri="{FF2B5EF4-FFF2-40B4-BE49-F238E27FC236}">
                <a16:creationId xmlns:a16="http://schemas.microsoft.com/office/drawing/2014/main" id="{3BCAF360-B078-4E98-A719-DBDBC79896A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39963" y="1099127"/>
            <a:ext cx="8386292" cy="473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5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sz="4000" b="0" i="0" dirty="0">
                <a:solidFill>
                  <a:srgbClr val="FFFF00"/>
                </a:solidFill>
                <a:effectLst/>
                <a:latin typeface="Roboto" panose="020B0604020202020204" pitchFamily="2" charset="0"/>
              </a:rPr>
              <a:t>EU supports the concept of Smart Villages</a:t>
            </a:r>
          </a:p>
        </p:txBody>
      </p:sp>
      <p:pic>
        <p:nvPicPr>
          <p:cNvPr id="3" name="Online Media 2" title="EU supports the concept of Smart Villages">
            <a:hlinkClick r:id="" action="ppaction://media"/>
            <a:extLst>
              <a:ext uri="{FF2B5EF4-FFF2-40B4-BE49-F238E27FC236}">
                <a16:creationId xmlns:a16="http://schemas.microsoft.com/office/drawing/2014/main" id="{28CA0744-4B0F-4AA7-8293-F34028DA29F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24125" y="1022927"/>
            <a:ext cx="7867650" cy="48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SMART ECO-SOCIAL VILLAGE</a:t>
            </a:r>
            <a:endParaRPr lang="en-US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E371B75-1CB8-4E9C-956E-D499878E8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620" y="1935350"/>
            <a:ext cx="8542760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27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sz="4000" dirty="0">
                <a:solidFill>
                  <a:srgbClr val="FFFF00"/>
                </a:solidFill>
                <a:latin typeface="Segoe UI" panose="020B0502040204020203" pitchFamily="34" charset="0"/>
              </a:rPr>
              <a:t>T</a:t>
            </a:r>
            <a:r>
              <a:rPr lang="en-US" sz="4000" b="0" i="0" dirty="0">
                <a:solidFill>
                  <a:srgbClr val="FFFF00"/>
                </a:solidFill>
                <a:effectLst/>
                <a:latin typeface="Segoe UI" panose="020B0502040204020203" pitchFamily="34" charset="0"/>
              </a:rPr>
              <a:t>he EU Smart Village Project</a:t>
            </a:r>
            <a:endParaRPr lang="en-US" sz="4000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pic>
        <p:nvPicPr>
          <p:cNvPr id="6" name="Picture 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4A240AC-E1C9-48B8-9F45-7B2DD8719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125" y="1607991"/>
            <a:ext cx="9276521" cy="419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07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bg-BG" sz="4000" b="1" i="0" dirty="0">
                <a:solidFill>
                  <a:srgbClr val="FFFF00"/>
                </a:solidFill>
                <a:effectLst/>
                <a:latin typeface="Verdana" panose="020B0604030504040204" pitchFamily="34" charset="0"/>
              </a:rPr>
              <a:t>Интелигентни селища в Европа</a:t>
            </a:r>
            <a:endParaRPr lang="en-US" sz="4000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49609A-26D0-4D2B-B439-F02CB6313CBE}"/>
              </a:ext>
            </a:extLst>
          </p:cNvPr>
          <p:cNvSpPr txBox="1"/>
          <p:nvPr/>
        </p:nvSpPr>
        <p:spPr>
          <a:xfrm>
            <a:off x="1788607" y="2728017"/>
            <a:ext cx="909183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0" i="0" u="none" strike="noStrike" dirty="0">
                <a:solidFill>
                  <a:srgbClr val="009193"/>
                </a:solidFill>
                <a:effectLst/>
                <a:latin typeface="Open Sans" panose="020B0606030504020204" pitchFamily="34" charset="0"/>
                <a:hlinkClick r:id="rId2"/>
              </a:rPr>
              <a:t>Smart Countryside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bg-BG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4000" b="0" i="0" dirty="0">
                <a:solidFill>
                  <a:srgbClr val="FFFF00"/>
                </a:solidFill>
                <a:effectLst/>
                <a:latin typeface="Open Sans" panose="020B0606030504020204" pitchFamily="34" charset="0"/>
              </a:rPr>
              <a:t>Finland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endParaRPr lang="bg-BG" sz="4000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r>
              <a:rPr lang="en-US" sz="4000" b="0" i="0" u="none" strike="noStrike" dirty="0">
                <a:solidFill>
                  <a:srgbClr val="009193"/>
                </a:solidFill>
                <a:effectLst/>
                <a:latin typeface="Open Sans" panose="020B0606030504020204" pitchFamily="34" charset="0"/>
                <a:hlinkClick r:id="rId3"/>
              </a:rPr>
              <a:t>Digital Villages Platform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bg-BG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4000" b="0" i="0" dirty="0">
                <a:solidFill>
                  <a:srgbClr val="FFFF00"/>
                </a:solidFill>
                <a:effectLst/>
                <a:latin typeface="Open Sans" panose="020B0606030504020204" pitchFamily="34" charset="0"/>
              </a:rPr>
              <a:t>Germany</a:t>
            </a:r>
            <a:endParaRPr lang="bg-BG" sz="4000" dirty="0">
              <a:solidFill>
                <a:srgbClr val="FFFF00"/>
              </a:solidFill>
              <a:latin typeface="Open Sans" panose="020B0606030504020204" pitchFamily="34" charset="0"/>
            </a:endParaRPr>
          </a:p>
          <a:p>
            <a:r>
              <a:rPr lang="en-US" sz="4000" b="0" i="0" u="sng" dirty="0">
                <a:solidFill>
                  <a:srgbClr val="005F60"/>
                </a:solidFill>
                <a:effectLst/>
                <a:latin typeface="Open Sans" panose="020B0606030504020204" pitchFamily="34" charset="0"/>
                <a:hlinkClick r:id="rId4"/>
              </a:rPr>
              <a:t>Artic Smart Community Cluster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endParaRPr lang="bg-BG" sz="40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r>
              <a:rPr lang="en-US" sz="4000" b="0" i="0" u="none" strike="noStrike" dirty="0">
                <a:solidFill>
                  <a:srgbClr val="009193"/>
                </a:solidFill>
                <a:effectLst/>
                <a:latin typeface="Open Sans" panose="020B0606030504020204" pitchFamily="34" charset="0"/>
                <a:hlinkClick r:id="rId5"/>
              </a:rPr>
              <a:t>Reciprocity Contracts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bg-BG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en-US" sz="4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4000" b="0" i="0" dirty="0">
                <a:solidFill>
                  <a:srgbClr val="FFFF00"/>
                </a:solidFill>
                <a:effectLst/>
                <a:latin typeface="Open Sans" panose="020B0606030504020204" pitchFamily="34" charset="0"/>
              </a:rPr>
              <a:t>France</a:t>
            </a:r>
            <a:endParaRPr lang="bg-BG" sz="4000" b="0" i="0" dirty="0">
              <a:solidFill>
                <a:srgbClr val="FFFF00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856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400" y="615488"/>
            <a:ext cx="9855200" cy="107141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4000" b="1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Планиране на и</a:t>
            </a:r>
            <a:r>
              <a:rPr lang="bg-BG" sz="40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нтелигентни селища</a:t>
            </a:r>
            <a:br>
              <a:rPr lang="bg-BG" sz="40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bg-BG" sz="4000" b="1" dirty="0">
              <a:solidFill>
                <a:srgbClr val="FFFF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45729C-B6A3-4206-A41F-F9E09F36DBC7}"/>
              </a:ext>
            </a:extLst>
          </p:cNvPr>
          <p:cNvSpPr txBox="1"/>
          <p:nvPr/>
        </p:nvSpPr>
        <p:spPr>
          <a:xfrm>
            <a:off x="1467059" y="2130251"/>
            <a:ext cx="83803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Финландия</a:t>
            </a:r>
            <a:endParaRPr lang="bg-BG" sz="3200" b="1" dirty="0">
              <a:solidFill>
                <a:srgbClr val="FFFF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bg-BG" sz="32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bg-BG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  <a:hlinkClick r:id="rId3"/>
              </a:rPr>
              <a:t>Полша</a:t>
            </a:r>
            <a:endParaRPr lang="bg-BG" sz="32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endParaRPr lang="bg-BG" sz="32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FF00"/>
                </a:solidFill>
                <a:latin typeface="+mj-lt"/>
                <a:hlinkClick r:id="rId4"/>
              </a:rPr>
              <a:t>Smart Villages and the European Green Deal</a:t>
            </a:r>
            <a:endParaRPr lang="bg-BG" sz="3200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8317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b="1" i="0" dirty="0">
                <a:solidFill>
                  <a:srgbClr val="FFFF00"/>
                </a:solidFill>
                <a:effectLst/>
                <a:latin typeface="Open Sans" panose="020B0604020202020204" pitchFamily="34" charset="0"/>
              </a:rPr>
              <a:t>Smart Villages Portal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3C99745-8518-4904-A75A-C36C7714D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226" y="1228436"/>
            <a:ext cx="8849551" cy="487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18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418" y="0"/>
            <a:ext cx="9559636" cy="1450109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  <a:latin typeface="Roboto" panose="020B0604020202020204" pitchFamily="2" charset="0"/>
              </a:rPr>
              <a:t>Facebook</a:t>
            </a:r>
            <a:endParaRPr lang="en-US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C0D17F-CB4D-4EBA-9BC0-780D2F299BE1}"/>
              </a:ext>
            </a:extLst>
          </p:cNvPr>
          <p:cNvSpPr txBox="1">
            <a:spLocks/>
          </p:cNvSpPr>
          <p:nvPr/>
        </p:nvSpPr>
        <p:spPr>
          <a:xfrm>
            <a:off x="1223818" y="1251526"/>
            <a:ext cx="10455564" cy="1450109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Smart Villages </a:t>
            </a:r>
            <a:r>
              <a:rPr lang="bg-BG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в България? 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Segoe UI Historic" panose="020B0502040204020203" pitchFamily="34" charset="0"/>
              </a:rPr>
              <a:t>www.facebook.com/groups/BGsmartvillages/</a:t>
            </a:r>
            <a:endParaRPr lang="bg-BG" sz="2400" b="1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491A6C3-CBDD-46FC-A473-A8B8A9CD683C}"/>
              </a:ext>
            </a:extLst>
          </p:cNvPr>
          <p:cNvSpPr txBox="1">
            <a:spLocks/>
          </p:cNvSpPr>
          <p:nvPr/>
        </p:nvSpPr>
        <p:spPr>
          <a:xfrm>
            <a:off x="1311564" y="2124361"/>
            <a:ext cx="10455564" cy="1450109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Smart Rural Project BG</a:t>
            </a:r>
            <a:r>
              <a:rPr lang="bg-BG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inherit"/>
              </a:rPr>
              <a:t>@SmartRuralProjectBG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3815AA-3A3F-4E39-9A01-7D298BBEEC2D}"/>
              </a:ext>
            </a:extLst>
          </p:cNvPr>
          <p:cNvSpPr txBox="1">
            <a:spLocks/>
          </p:cNvSpPr>
          <p:nvPr/>
        </p:nvSpPr>
        <p:spPr>
          <a:xfrm>
            <a:off x="1311564" y="3080323"/>
            <a:ext cx="10455564" cy="1450109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Приятели на подхода LEADER/CLLD за </a:t>
            </a:r>
            <a:r>
              <a:rPr lang="ru-RU" sz="2400" b="1" i="0" dirty="0" err="1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териториално</a:t>
            </a:r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 развитие в </a:t>
            </a:r>
            <a:r>
              <a:rPr lang="ru-RU" sz="2400" b="1" i="0" dirty="0" err="1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България</a:t>
            </a:r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Segoe UI Historic" panose="020B0502040204020203" pitchFamily="34" charset="0"/>
              </a:rPr>
              <a:t>www.facebook.com/groups/bgclld/</a:t>
            </a:r>
            <a:endParaRPr lang="en-US" sz="2400" b="0" i="0" dirty="0">
              <a:solidFill>
                <a:srgbClr val="FF0000"/>
              </a:solidFill>
              <a:effectLst/>
              <a:latin typeface="inheri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88F950-F4E0-4D8B-B3EF-674959E57444}"/>
              </a:ext>
            </a:extLst>
          </p:cNvPr>
          <p:cNvSpPr txBox="1"/>
          <p:nvPr/>
        </p:nvSpPr>
        <p:spPr>
          <a:xfrm>
            <a:off x="1352045" y="4530432"/>
            <a:ext cx="114347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Развитие на </a:t>
            </a:r>
            <a:r>
              <a:rPr lang="ru-RU" sz="2400" b="1" i="0" dirty="0" err="1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рибарски</a:t>
            </a:r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ru-RU" sz="2400" b="1" i="0" dirty="0" err="1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територии</a:t>
            </a:r>
            <a:r>
              <a:rPr lang="ru-RU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 чрез подхода ВОМР</a:t>
            </a:r>
            <a:r>
              <a:rPr lang="en-US" sz="2400" b="1" i="0" dirty="0">
                <a:solidFill>
                  <a:schemeClr val="accent6">
                    <a:lumMod val="50000"/>
                  </a:schemeClr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Segoe UI Historic" panose="020B0502040204020203" pitchFamily="34" charset="0"/>
              </a:rPr>
              <a:t>www.facebook.com/groups/CLLD.BG.FA</a:t>
            </a:r>
            <a:endParaRPr lang="bg-BG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AC8E88C9-95CE-77F7-C1D6-A4204B59D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8682" y="1045029"/>
            <a:ext cx="8294914" cy="28728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2700" marR="5080"/>
            <a:r>
              <a:rPr lang="ru-RU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Този</a:t>
            </a: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материал е </a:t>
            </a:r>
            <a:r>
              <a:rPr lang="ru-RU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изготвен</a:t>
            </a: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от </a:t>
            </a:r>
            <a:r>
              <a:rPr lang="ru-RU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Методи</a:t>
            </a: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Методиев</a:t>
            </a: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.</a:t>
            </a:r>
            <a:b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</a:br>
            <a:b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</a:b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Представен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 е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като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информационно-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обучителен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материал от МИГ Кирково-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Златоград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 за целите на проект</a:t>
            </a:r>
            <a:r>
              <a:rPr lang="ru-RU" sz="2000" spc="-4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„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Подкрепа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на</a:t>
            </a:r>
            <a:r>
              <a:rPr lang="ru-RU" sz="2000" spc="-3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пр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дпри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мачеството</a:t>
            </a:r>
            <a:r>
              <a:rPr lang="ru-RU" sz="2000" spc="-4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в</a:t>
            </a:r>
            <a:r>
              <a:rPr lang="ru-RU" sz="2000" spc="-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областта</a:t>
            </a:r>
            <a:r>
              <a:rPr lang="ru-RU" sz="2000" spc="-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вътр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шна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т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а</a:t>
            </a:r>
            <a:r>
              <a:rPr lang="ru-RU" sz="2000" spc="-4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пр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работ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к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а</a:t>
            </a:r>
            <a:r>
              <a:rPr lang="ru-RU" sz="2000" spc="-3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на</a:t>
            </a:r>
            <a:r>
              <a:rPr lang="ru-RU" sz="2000" spc="-1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качеств</a:t>
            </a:r>
            <a:r>
              <a:rPr lang="ru-RU" sz="2000" spc="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ни</a:t>
            </a:r>
            <a:r>
              <a:rPr lang="ru-RU" sz="2000" spc="-3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се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л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скост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пански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пр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д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у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кти</a:t>
            </a:r>
            <a:r>
              <a:rPr lang="ru-RU" sz="2000" spc="-1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в</a:t>
            </a:r>
            <a:r>
              <a:rPr lang="ru-RU" sz="2000" spc="-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бластите</a:t>
            </a:r>
            <a:r>
              <a:rPr lang="ru-RU" sz="2000" spc="-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Евро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с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,</a:t>
            </a:r>
            <a:r>
              <a:rPr lang="ru-RU" sz="2000" spc="5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Хаск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в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о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,</a:t>
            </a:r>
            <a:r>
              <a:rPr lang="ru-RU" sz="2000" spc="-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Смолян</a:t>
            </a:r>
            <a:r>
              <a:rPr lang="ru-RU" sz="2000" spc="-2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и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К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ъ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рджали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“</a:t>
            </a:r>
            <a:r>
              <a:rPr lang="ru-RU" sz="2000" spc="-4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(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Q</a:t>
            </a:r>
            <a:r>
              <a:rPr lang="ru-RU" sz="2000" spc="-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U</a:t>
            </a:r>
            <a:r>
              <a:rPr lang="ru-RU" sz="2000" spc="-1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A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LF</a:t>
            </a:r>
            <a:r>
              <a:rPr lang="ru-RU" sz="2000" spc="-1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A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R</a:t>
            </a:r>
            <a:r>
              <a:rPr lang="ru-RU" sz="2000" spc="-1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M)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,</a:t>
            </a:r>
            <a:r>
              <a:rPr lang="ru-RU" sz="2000" spc="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по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Про</a:t>
            </a:r>
            <a:r>
              <a:rPr lang="ru-RU" sz="2000" spc="-1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г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рама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за </a:t>
            </a:r>
            <a:r>
              <a:rPr lang="ru-RU" sz="2000" spc="-2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сътрудничество</a:t>
            </a:r>
            <a:r>
              <a:rPr lang="ru-RU" sz="2000" spc="-2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ИНТ</a:t>
            </a:r>
            <a:r>
              <a:rPr lang="ru-RU" sz="2000" spc="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РР</a:t>
            </a:r>
            <a:r>
              <a:rPr lang="ru-RU" sz="2000" spc="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Е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Г</a:t>
            </a:r>
            <a:r>
              <a:rPr lang="ru-RU" sz="2000" spc="-4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V</a:t>
            </a:r>
            <a:r>
              <a:rPr lang="ru-RU" sz="2000" spc="-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-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A</a:t>
            </a:r>
            <a:r>
              <a:rPr lang="ru-RU" sz="2000" spc="8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Гърция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-</a:t>
            </a:r>
            <a:r>
              <a:rPr lang="ru-RU" sz="2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Б</a:t>
            </a:r>
            <a:r>
              <a:rPr lang="ru-RU" sz="2000" spc="5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ъ</a:t>
            </a:r>
            <a:r>
              <a:rPr lang="ru-RU" sz="2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лгария</a:t>
            </a:r>
            <a:r>
              <a:rPr lang="ru-RU" sz="2000" spc="-2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 </a:t>
            </a:r>
            <a:r>
              <a:rPr lang="ru-RU" sz="2000" spc="5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entury Gothic"/>
              </a:rPr>
              <a:t>2014–2020.</a:t>
            </a:r>
            <a:r>
              <a:rPr lang="ru-RU" sz="2000" dirty="0">
                <a:latin typeface="Century Gothic"/>
                <a:cs typeface="Century Gothic"/>
              </a:rPr>
              <a:t>.</a:t>
            </a:r>
            <a:br>
              <a:rPr lang="ru-RU" sz="2000" dirty="0">
                <a:latin typeface="Century Gothic"/>
                <a:cs typeface="Century Gothic"/>
              </a:rPr>
            </a:br>
            <a:endParaRPr lang="bg-BG" sz="1800" dirty="0"/>
          </a:p>
        </p:txBody>
      </p:sp>
      <p:sp>
        <p:nvSpPr>
          <p:cNvPr id="4" name="Правоъгълник 3">
            <a:extLst>
              <a:ext uri="{FF2B5EF4-FFF2-40B4-BE49-F238E27FC236}">
                <a16:creationId xmlns:a16="http://schemas.microsoft.com/office/drawing/2014/main" id="{D6C13A82-9D13-F831-715E-4D083BE2D52A}"/>
              </a:ext>
            </a:extLst>
          </p:cNvPr>
          <p:cNvSpPr/>
          <p:nvPr/>
        </p:nvSpPr>
        <p:spPr>
          <a:xfrm>
            <a:off x="4087531" y="3941675"/>
            <a:ext cx="3834438" cy="14015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id="{A6C034F3-56C6-BC23-1C79-8C40FFF7750E}"/>
              </a:ext>
            </a:extLst>
          </p:cNvPr>
          <p:cNvSpPr/>
          <p:nvPr/>
        </p:nvSpPr>
        <p:spPr>
          <a:xfrm>
            <a:off x="4465863" y="4008349"/>
            <a:ext cx="3456106" cy="12681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126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400" y="203504"/>
            <a:ext cx="9855200" cy="1071418"/>
          </a:xfrm>
        </p:spPr>
        <p:txBody>
          <a:bodyPr/>
          <a:lstStyle/>
          <a:p>
            <a:r>
              <a:rPr lang="bg-BG" sz="4000" b="1" dirty="0">
                <a:solidFill>
                  <a:srgbClr val="FFFF00"/>
                </a:solidFill>
                <a:latin typeface="Verdana" panose="020B0604030504040204" pitchFamily="34" charset="0"/>
              </a:rPr>
              <a:t>Интелигентни селища в Европа</a:t>
            </a:r>
            <a:endParaRPr lang="en-US" sz="4000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16EB70-0EE4-4E16-A78C-2A327F049831}"/>
              </a:ext>
            </a:extLst>
          </p:cNvPr>
          <p:cNvSpPr txBox="1"/>
          <p:nvPr/>
        </p:nvSpPr>
        <p:spPr>
          <a:xfrm>
            <a:off x="1168400" y="1872798"/>
            <a:ext cx="5596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+mj-lt"/>
              </a:rPr>
              <a:t>CORK 2.0 DECLARATION 2016</a:t>
            </a:r>
            <a:endParaRPr lang="bg-BG" sz="32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FD5C48-0731-4CF2-AEC8-C5FF2D389F28}"/>
              </a:ext>
            </a:extLst>
          </p:cNvPr>
          <p:cNvSpPr txBox="1"/>
          <p:nvPr/>
        </p:nvSpPr>
        <p:spPr>
          <a:xfrm>
            <a:off x="1627832" y="3055449"/>
            <a:ext cx="78980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>
                <a:solidFill>
                  <a:srgbClr val="FFFF00"/>
                </a:solidFill>
                <a:effectLst/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Bled Declaration for a 'Smarter Future of the Rural Areas in EU'</a:t>
            </a:r>
            <a:endParaRPr lang="bg-BG" sz="32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10D17D-FEDF-4783-B480-28379448E187}"/>
              </a:ext>
            </a:extLst>
          </p:cNvPr>
          <p:cNvSpPr txBox="1"/>
          <p:nvPr/>
        </p:nvSpPr>
        <p:spPr>
          <a:xfrm>
            <a:off x="4109776" y="4459695"/>
            <a:ext cx="70282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u="none" strike="noStrike" dirty="0" err="1">
                <a:solidFill>
                  <a:srgbClr val="FFFF00"/>
                </a:solidFill>
                <a:effectLst/>
                <a:latin typeface="+mj-lt"/>
              </a:rPr>
              <a:t>Revitalisation</a:t>
            </a:r>
            <a:r>
              <a:rPr lang="en-US" sz="3200" b="1" i="0" u="none" strike="noStrike" dirty="0">
                <a:solidFill>
                  <a:srgbClr val="FFFF00"/>
                </a:solidFill>
                <a:effectLst/>
                <a:latin typeface="+mj-lt"/>
              </a:rPr>
              <a:t> of rural areas through Smart Villages</a:t>
            </a:r>
          </a:p>
        </p:txBody>
      </p:sp>
    </p:spTree>
    <p:extLst>
      <p:ext uri="{BB962C8B-B14F-4D97-AF65-F5344CB8AC3E}">
        <p14:creationId xmlns:p14="http://schemas.microsoft.com/office/powerpoint/2010/main" val="254502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400" y="267549"/>
            <a:ext cx="9855200" cy="107141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40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за „интелигентни селища“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8C574-7E2A-4116-AE09-B129A1E96B9F}"/>
              </a:ext>
            </a:extLst>
          </p:cNvPr>
          <p:cNvSpPr txBox="1"/>
          <p:nvPr/>
        </p:nvSpPr>
        <p:spPr>
          <a:xfrm>
            <a:off x="1452240" y="1939332"/>
            <a:ext cx="9568872" cy="383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Общностите в селските райони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могат да включват едно или няколко селища без ограничения по отношение на административните граници или броя на жителите (основава се на общностната идентичност).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2400" dirty="0">
              <a:solidFill>
                <a:srgbClr val="FFFF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Подход на участие </a:t>
            </a:r>
            <a:r>
              <a:rPr lang="en-US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g-BG" sz="2400" b="1" dirty="0" err="1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партиципативен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подход</a:t>
            </a:r>
            <a:r>
              <a:rPr lang="en-US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означава активно участие на местната общност в изготвянето и вземането на решения по отношение на стратегиите за развитие на „интелигентните селища“. </a:t>
            </a:r>
          </a:p>
        </p:txBody>
      </p:sp>
    </p:spTree>
    <p:extLst>
      <p:ext uri="{BB962C8B-B14F-4D97-AF65-F5344CB8AC3E}">
        <p14:creationId xmlns:p14="http://schemas.microsoft.com/office/powerpoint/2010/main" val="59403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399" y="133166"/>
            <a:ext cx="10392229" cy="107141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40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за „интелигентни селища“ (2)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8C574-7E2A-4116-AE09-B129A1E96B9F}"/>
              </a:ext>
            </a:extLst>
          </p:cNvPr>
          <p:cNvSpPr txBox="1"/>
          <p:nvPr/>
        </p:nvSpPr>
        <p:spPr>
          <a:xfrm>
            <a:off x="1311564" y="1204584"/>
            <a:ext cx="9568872" cy="502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„Интелигентните селища“ са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общности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селските райони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които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използват иновативни решения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за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подобряване на тяхната устойчивост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като се основават на местните силни страни и възможности.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„Интелигентните селища“ прилагат подход на участие </a:t>
            </a:r>
            <a:r>
              <a:rPr lang="en-US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g-BG" sz="2400" b="1" dirty="0" err="1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партиципативен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подход</a:t>
            </a:r>
            <a:r>
              <a:rPr lang="en-US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 разработване и прилагане на стратегии за подобряване на техните икономически, социални и/или екологични условия и прилагат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интелигентни решения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(на основата на цифровите технологии, но и не само!)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„Интелигентните селища“ работят в </a:t>
            </a:r>
            <a:r>
              <a:rPr lang="bg-BG" sz="2400" b="1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сътрудничеството и си партнират с други общности и заинтересовани страни</a:t>
            </a:r>
            <a:r>
              <a:rPr lang="bg-BG" sz="2400" dirty="0">
                <a:solidFill>
                  <a:srgbClr val="FFFF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 селските и градските райони. </a:t>
            </a:r>
          </a:p>
        </p:txBody>
      </p:sp>
    </p:spTree>
    <p:extLst>
      <p:ext uri="{BB962C8B-B14F-4D97-AF65-F5344CB8AC3E}">
        <p14:creationId xmlns:p14="http://schemas.microsoft.com/office/powerpoint/2010/main" val="1784410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CC-8793-4552-9062-36DBC088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157018"/>
            <a:ext cx="9855200" cy="1071418"/>
          </a:xfrm>
        </p:spPr>
        <p:txBody>
          <a:bodyPr/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</a:rPr>
              <a:t>Smart Rural 21 &amp; Smart Rural 27</a:t>
            </a:r>
            <a:endParaRPr lang="en-US" b="0" i="0" dirty="0">
              <a:solidFill>
                <a:srgbClr val="FFFF00"/>
              </a:solidFill>
              <a:effectLst/>
              <a:latin typeface="Roboto" panose="020B0604020202020204" pitchFamily="2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66F5DC1-85E0-44F1-91FC-F97538C64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11" y="56386"/>
            <a:ext cx="9537249" cy="664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86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CCAC463C-3E22-F370-9DF3-8B6C1FAD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1" y="1063775"/>
            <a:ext cx="10499271" cy="541866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bg-BG" dirty="0"/>
          </a:p>
        </p:txBody>
      </p:sp>
      <p:graphicFrame>
        <p:nvGraphicFramePr>
          <p:cNvPr id="3" name="Диаграма 2">
            <a:extLst>
              <a:ext uri="{FF2B5EF4-FFF2-40B4-BE49-F238E27FC236}">
                <a16:creationId xmlns:a16="http://schemas.microsoft.com/office/drawing/2014/main" id="{26FFDD6F-1599-0397-5C26-ADCC3593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221694"/>
              </p:ext>
            </p:extLst>
          </p:nvPr>
        </p:nvGraphicFramePr>
        <p:xfrm>
          <a:off x="2178957" y="1420586"/>
          <a:ext cx="8128000" cy="494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1954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CCAC463C-3E22-F370-9DF3-8B6C1FAD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457" y="310242"/>
            <a:ext cx="8784771" cy="9470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bg-BG" dirty="0">
                <a:solidFill>
                  <a:schemeClr val="accent1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Видове иновативни решения:</a:t>
            </a:r>
          </a:p>
        </p:txBody>
      </p:sp>
      <p:graphicFrame>
        <p:nvGraphicFramePr>
          <p:cNvPr id="4" name="Диаграма 3">
            <a:extLst>
              <a:ext uri="{FF2B5EF4-FFF2-40B4-BE49-F238E27FC236}">
                <a16:creationId xmlns:a16="http://schemas.microsoft.com/office/drawing/2014/main" id="{61E7000B-3307-6A3D-5BFC-1405E9FF1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2431749"/>
              </p:ext>
            </p:extLst>
          </p:nvPr>
        </p:nvGraphicFramePr>
        <p:xfrm>
          <a:off x="2139042" y="1289956"/>
          <a:ext cx="8229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3359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CCAC463C-3E22-F370-9DF3-8B6C1FAD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457" y="310242"/>
            <a:ext cx="8784771" cy="9470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bg-BG" dirty="0">
                <a:solidFill>
                  <a:schemeClr val="accent1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Примерни дейности</a:t>
            </a:r>
          </a:p>
        </p:txBody>
      </p:sp>
      <p:graphicFrame>
        <p:nvGraphicFramePr>
          <p:cNvPr id="4" name="Диаграма 3">
            <a:extLst>
              <a:ext uri="{FF2B5EF4-FFF2-40B4-BE49-F238E27FC236}">
                <a16:creationId xmlns:a16="http://schemas.microsoft.com/office/drawing/2014/main" id="{61E7000B-3307-6A3D-5BFC-1405E9FF1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1270556"/>
              </p:ext>
            </p:extLst>
          </p:nvPr>
        </p:nvGraphicFramePr>
        <p:xfrm>
          <a:off x="2139042" y="1289956"/>
          <a:ext cx="8229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8951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CCAC463C-3E22-F370-9DF3-8B6C1FAD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457" y="310242"/>
            <a:ext cx="8784771" cy="9470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bg-BG" dirty="0">
                <a:solidFill>
                  <a:schemeClr val="accent1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Примерни дейности (2)</a:t>
            </a:r>
          </a:p>
        </p:txBody>
      </p:sp>
      <p:graphicFrame>
        <p:nvGraphicFramePr>
          <p:cNvPr id="4" name="Диаграма 3">
            <a:extLst>
              <a:ext uri="{FF2B5EF4-FFF2-40B4-BE49-F238E27FC236}">
                <a16:creationId xmlns:a16="http://schemas.microsoft.com/office/drawing/2014/main" id="{61E7000B-3307-6A3D-5BFC-1405E9FF1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0872998"/>
              </p:ext>
            </p:extLst>
          </p:nvPr>
        </p:nvGraphicFramePr>
        <p:xfrm>
          <a:off x="2139042" y="1289956"/>
          <a:ext cx="8229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622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">
      <a:dk1>
        <a:srgbClr val="000000"/>
      </a:dk1>
      <a:lt1>
        <a:srgbClr val="FFFFFF"/>
      </a:lt1>
      <a:dk2>
        <a:srgbClr val="37005E"/>
      </a:dk2>
      <a:lt2>
        <a:srgbClr val="EFFCE2"/>
      </a:lt2>
      <a:accent1>
        <a:srgbClr val="37005E"/>
      </a:accent1>
      <a:accent2>
        <a:srgbClr val="8F4197"/>
      </a:accent2>
      <a:accent3>
        <a:srgbClr val="BFACBF"/>
      </a:accent3>
      <a:accent4>
        <a:srgbClr val="88D0CF"/>
      </a:accent4>
      <a:accent5>
        <a:srgbClr val="C7F3D7"/>
      </a:accent5>
      <a:accent6>
        <a:srgbClr val="EFFCE2"/>
      </a:accent6>
      <a:hlink>
        <a:srgbClr val="0563C1"/>
      </a:hlink>
      <a:folHlink>
        <a:srgbClr val="954F7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1820374_Animated title spirals_SL_V1.pptx" id="{3FB3F1A0-DEFB-4F2D-B831-3363A1E19010}" vid="{4D4630AB-0DBA-4F86-974E-635E2946116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4B57135-742C-4245-A982-9EA077451D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38F442-25A1-47C0-8202-735D751F30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04BA13-5768-4EE1-943F-666F8EABC750}">
  <ds:schemaRefs>
    <ds:schemaRef ds:uri="71af3243-3dd4-4a8d-8c0d-dd76da1f02a5"/>
    <ds:schemaRef ds:uri="http://www.w3.org/XML/1998/namespace"/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Animated title spirals</Template>
  <TotalTime>1124</TotalTime>
  <Words>475</Words>
  <Application>Microsoft Office PowerPoint</Application>
  <PresentationFormat>Широк екран</PresentationFormat>
  <Paragraphs>67</Paragraphs>
  <Slides>18</Slides>
  <Notes>1</Notes>
  <HiddenSlides>0</HiddenSlides>
  <MMClips>2</MMClips>
  <ScaleCrop>false</ScaleCrop>
  <HeadingPairs>
    <vt:vector size="6" baseType="variant">
      <vt:variant>
        <vt:lpstr>Използвани шрифтове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18</vt:i4>
      </vt:variant>
    </vt:vector>
  </HeadingPairs>
  <TitlesOfParts>
    <vt:vector size="30" baseType="lpstr">
      <vt:lpstr>Arial</vt:lpstr>
      <vt:lpstr>Calibri</vt:lpstr>
      <vt:lpstr>Cambria</vt:lpstr>
      <vt:lpstr>Candara</vt:lpstr>
      <vt:lpstr>Century Gothic</vt:lpstr>
      <vt:lpstr>inherit</vt:lpstr>
      <vt:lpstr>Open Sans</vt:lpstr>
      <vt:lpstr>Roboto</vt:lpstr>
      <vt:lpstr>Segoe UI</vt:lpstr>
      <vt:lpstr>Segoe UI Historic</vt:lpstr>
      <vt:lpstr>Verdana</vt:lpstr>
      <vt:lpstr>Office Theme</vt:lpstr>
      <vt:lpstr>Интелигентни селища Smart villages</vt:lpstr>
      <vt:lpstr>Интелигентни селища в Европа</vt:lpstr>
      <vt:lpstr>Определение за „интелигентни селища“</vt:lpstr>
      <vt:lpstr>Определение за „интелигентни селища“ (2)</vt:lpstr>
      <vt:lpstr>Smart Rural 21 &amp; Smart Rural 27</vt:lpstr>
      <vt:lpstr>Презентация на PowerPoint</vt:lpstr>
      <vt:lpstr>Видове иновативни решения:</vt:lpstr>
      <vt:lpstr>Примерни дейности</vt:lpstr>
      <vt:lpstr>Примерни дейности (2)</vt:lpstr>
      <vt:lpstr>Smart villages: Revitalising Rural Services</vt:lpstr>
      <vt:lpstr>EU supports the concept of Smart Villages</vt:lpstr>
      <vt:lpstr>SMART ECO-SOCIAL VILLAGE</vt:lpstr>
      <vt:lpstr>The EU Smart Village Project</vt:lpstr>
      <vt:lpstr>Интелигентни селища в Европа</vt:lpstr>
      <vt:lpstr>Планиране на интелигентни селища </vt:lpstr>
      <vt:lpstr>Smart Villages Portal</vt:lpstr>
      <vt:lpstr>Facebook</vt:lpstr>
      <vt:lpstr>Този материал е изготвен от Методи Методиев.  Представен  е като информационно-обучителен материал от МИГ Кирково-Златоград  за целите на проект „Подкрепа на предприемачеството в областта на вътрешната преработка на качествени селскостопански продукти в областите Еврос, Хасково, Смолян и Кърджали“(QUALFARM), по Програма за  сътрудничество ИНТЕРРЕГ V-A Гърция- България 2014–2020..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villages</dc:title>
  <dc:subject/>
  <dc:creator>Meth Methodieff</dc:creator>
  <cp:keywords/>
  <dc:description/>
  <cp:lastModifiedBy>Пламен Чингаров</cp:lastModifiedBy>
  <cp:revision>10</cp:revision>
  <cp:lastPrinted>2023-04-10T13:00:14Z</cp:lastPrinted>
  <dcterms:created xsi:type="dcterms:W3CDTF">2021-08-17T18:27:54Z</dcterms:created>
  <dcterms:modified xsi:type="dcterms:W3CDTF">2023-04-10T13:00:53Z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